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6"/>
  </p:notesMasterIdLst>
  <p:sldIdLst>
    <p:sldId id="296" r:id="rId2"/>
    <p:sldId id="256" r:id="rId3"/>
    <p:sldId id="258" r:id="rId4"/>
    <p:sldId id="298" r:id="rId5"/>
    <p:sldId id="259" r:id="rId6"/>
    <p:sldId id="260" r:id="rId7"/>
    <p:sldId id="261" r:id="rId8"/>
    <p:sldId id="262" r:id="rId9"/>
    <p:sldId id="263" r:id="rId10"/>
    <p:sldId id="265" r:id="rId11"/>
    <p:sldId id="301" r:id="rId12"/>
    <p:sldId id="264" r:id="rId13"/>
    <p:sldId id="297" r:id="rId14"/>
    <p:sldId id="275" r:id="rId15"/>
  </p:sldIdLst>
  <p:sldSz cx="9144000" cy="5143500" type="screen16x9"/>
  <p:notesSz cx="6858000" cy="9144000"/>
  <p:embeddedFontLst>
    <p:embeddedFont>
      <p:font typeface="Dela Gothic One" panose="020B0604020202020204" charset="-128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Nunito Light" pitchFamily="2" charset="0"/>
      <p:regular r:id="rId22"/>
      <p: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7870DD-4CF9-4CB5-8933-6C50D27721E9}" v="1" dt="2024-07-15T11:39:47.923"/>
  </p1510:revLst>
</p1510:revInfo>
</file>

<file path=ppt/tableStyles.xml><?xml version="1.0" encoding="utf-8"?>
<a:tblStyleLst xmlns:a="http://schemas.openxmlformats.org/drawingml/2006/main" def="{D27EE231-322C-4961-8CE8-0D23ED67DC79}">
  <a:tblStyle styleId="{D27EE231-322C-4961-8CE8-0D23ED67DC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4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jun Rajput" userId="391cf4e498d6d617" providerId="LiveId" clId="{827870DD-4CF9-4CB5-8933-6C50D27721E9}"/>
    <pc:docChg chg="undo redo custSel addSld delSld modSld sldOrd">
      <pc:chgData name="Arjun Rajput" userId="391cf4e498d6d617" providerId="LiveId" clId="{827870DD-4CF9-4CB5-8933-6C50D27721E9}" dt="2024-07-15T11:46:05.673" v="1879" actId="207"/>
      <pc:docMkLst>
        <pc:docMk/>
      </pc:docMkLst>
      <pc:sldChg chg="addSp delSp modSp mod">
        <pc:chgData name="Arjun Rajput" userId="391cf4e498d6d617" providerId="LiveId" clId="{827870DD-4CF9-4CB5-8933-6C50D27721E9}" dt="2024-07-15T11:46:05.673" v="1879" actId="207"/>
        <pc:sldMkLst>
          <pc:docMk/>
          <pc:sldMk cId="0" sldId="256"/>
        </pc:sldMkLst>
        <pc:spChg chg="add del mod">
          <ac:chgData name="Arjun Rajput" userId="391cf4e498d6d617" providerId="LiveId" clId="{827870DD-4CF9-4CB5-8933-6C50D27721E9}" dt="2024-06-19T18:13:51.705" v="1" actId="478"/>
          <ac:spMkLst>
            <pc:docMk/>
            <pc:sldMk cId="0" sldId="256"/>
            <ac:spMk id="3" creationId="{01003854-E2A3-847C-97FE-CA4C7814A766}"/>
          </ac:spMkLst>
        </pc:spChg>
        <pc:spChg chg="add del mod">
          <ac:chgData name="Arjun Rajput" userId="391cf4e498d6d617" providerId="LiveId" clId="{827870DD-4CF9-4CB5-8933-6C50D27721E9}" dt="2024-07-15T11:37:00.007" v="1600" actId="478"/>
          <ac:spMkLst>
            <pc:docMk/>
            <pc:sldMk cId="0" sldId="256"/>
            <ac:spMk id="4" creationId="{731BE52C-63BA-2B98-EF7D-A9B7F5D6FC40}"/>
          </ac:spMkLst>
        </pc:spChg>
        <pc:spChg chg="mod">
          <ac:chgData name="Arjun Rajput" userId="391cf4e498d6d617" providerId="LiveId" clId="{827870DD-4CF9-4CB5-8933-6C50D27721E9}" dt="2024-07-15T11:46:05.673" v="1879" actId="207"/>
          <ac:spMkLst>
            <pc:docMk/>
            <pc:sldMk cId="0" sldId="256"/>
            <ac:spMk id="1579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3:47.670" v="0" actId="478"/>
          <ac:spMkLst>
            <pc:docMk/>
            <pc:sldMk cId="0" sldId="256"/>
            <ac:spMk id="1580" creationId="{00000000-0000-0000-0000-000000000000}"/>
          </ac:spMkLst>
        </pc:spChg>
        <pc:grpChg chg="del">
          <ac:chgData name="Arjun Rajput" userId="391cf4e498d6d617" providerId="LiveId" clId="{827870DD-4CF9-4CB5-8933-6C50D27721E9}" dt="2024-06-19T18:32:48.582" v="101" actId="478"/>
          <ac:grpSpMkLst>
            <pc:docMk/>
            <pc:sldMk cId="0" sldId="256"/>
            <ac:grpSpMk id="1587" creationId="{00000000-0000-0000-0000-000000000000}"/>
          </ac:grpSpMkLst>
        </pc:grpChg>
      </pc:sldChg>
      <pc:sldChg chg="del">
        <pc:chgData name="Arjun Rajput" userId="391cf4e498d6d617" providerId="LiveId" clId="{827870DD-4CF9-4CB5-8933-6C50D27721E9}" dt="2024-06-19T18:37:14.541" v="133" actId="47"/>
        <pc:sldMkLst>
          <pc:docMk/>
          <pc:sldMk cId="0" sldId="257"/>
        </pc:sldMkLst>
      </pc:sldChg>
      <pc:sldChg chg="addSp delSp modSp mod ord">
        <pc:chgData name="Arjun Rajput" userId="391cf4e498d6d617" providerId="LiveId" clId="{827870DD-4CF9-4CB5-8933-6C50D27721E9}" dt="2024-06-19T21:03:29.363" v="1483" actId="1076"/>
        <pc:sldMkLst>
          <pc:docMk/>
          <pc:sldMk cId="0" sldId="258"/>
        </pc:sldMkLst>
        <pc:spChg chg="add del mod">
          <ac:chgData name="Arjun Rajput" userId="391cf4e498d6d617" providerId="LiveId" clId="{827870DD-4CF9-4CB5-8933-6C50D27721E9}" dt="2024-06-19T18:15:32.666" v="47" actId="478"/>
          <ac:spMkLst>
            <pc:docMk/>
            <pc:sldMk cId="0" sldId="258"/>
            <ac:spMk id="3" creationId="{14522B3A-132C-33E7-CC53-782B60E0F25F}"/>
          </ac:spMkLst>
        </pc:spChg>
        <pc:spChg chg="add del mod">
          <ac:chgData name="Arjun Rajput" userId="391cf4e498d6d617" providerId="LiveId" clId="{827870DD-4CF9-4CB5-8933-6C50D27721E9}" dt="2024-06-19T18:15:37.585" v="49" actId="478"/>
          <ac:spMkLst>
            <pc:docMk/>
            <pc:sldMk cId="0" sldId="258"/>
            <ac:spMk id="5" creationId="{87B7F9D2-ABA0-2900-E989-A8B70BD90E3A}"/>
          </ac:spMkLst>
        </pc:spChg>
        <pc:spChg chg="add del mod">
          <ac:chgData name="Arjun Rajput" userId="391cf4e498d6d617" providerId="LiveId" clId="{827870DD-4CF9-4CB5-8933-6C50D27721E9}" dt="2024-06-19T18:15:46.578" v="52" actId="478"/>
          <ac:spMkLst>
            <pc:docMk/>
            <pc:sldMk cId="0" sldId="258"/>
            <ac:spMk id="7" creationId="{A1599595-EDD1-9FB9-00FE-A1AF6D828F69}"/>
          </ac:spMkLst>
        </pc:spChg>
        <pc:spChg chg="add del mod">
          <ac:chgData name="Arjun Rajput" userId="391cf4e498d6d617" providerId="LiveId" clId="{827870DD-4CF9-4CB5-8933-6C50D27721E9}" dt="2024-06-19T18:15:54.235" v="54" actId="478"/>
          <ac:spMkLst>
            <pc:docMk/>
            <pc:sldMk cId="0" sldId="258"/>
            <ac:spMk id="9" creationId="{7A9EF92B-25A1-0961-9CD8-0DE54ED3B670}"/>
          </ac:spMkLst>
        </pc:spChg>
        <pc:spChg chg="add del mod">
          <ac:chgData name="Arjun Rajput" userId="391cf4e498d6d617" providerId="LiveId" clId="{827870DD-4CF9-4CB5-8933-6C50D27721E9}" dt="2024-06-19T19:41:31.843" v="495" actId="478"/>
          <ac:spMkLst>
            <pc:docMk/>
            <pc:sldMk cId="0" sldId="258"/>
            <ac:spMk id="11" creationId="{5C63F1AD-A5B1-0971-EEC9-CB377341279A}"/>
          </ac:spMkLst>
        </pc:spChg>
        <pc:spChg chg="mod">
          <ac:chgData name="Arjun Rajput" userId="391cf4e498d6d617" providerId="LiveId" clId="{827870DD-4CF9-4CB5-8933-6C50D27721E9}" dt="2024-06-19T21:03:29.363" v="1483" actId="1076"/>
          <ac:spMkLst>
            <pc:docMk/>
            <pc:sldMk cId="0" sldId="258"/>
            <ac:spMk id="1606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44.031" v="51" actId="478"/>
          <ac:spMkLst>
            <pc:docMk/>
            <pc:sldMk cId="0" sldId="258"/>
            <ac:spMk id="1607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8:15:27.098" v="45" actId="478"/>
          <ac:spMkLst>
            <pc:docMk/>
            <pc:sldMk cId="0" sldId="258"/>
            <ac:spMk id="1608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8:15:41.417" v="50" actId="478"/>
          <ac:spMkLst>
            <pc:docMk/>
            <pc:sldMk cId="0" sldId="258"/>
            <ac:spMk id="1609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29.871" v="46" actId="478"/>
          <ac:spMkLst>
            <pc:docMk/>
            <pc:sldMk cId="0" sldId="258"/>
            <ac:spMk id="1610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1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3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41:29.441" v="494" actId="478"/>
          <ac:spMkLst>
            <pc:docMk/>
            <pc:sldMk cId="0" sldId="258"/>
            <ac:spMk id="1614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50.539" v="53" actId="478"/>
          <ac:spMkLst>
            <pc:docMk/>
            <pc:sldMk cId="0" sldId="258"/>
            <ac:spMk id="1615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15:36.363" v="48" actId="478"/>
          <ac:spMkLst>
            <pc:docMk/>
            <pc:sldMk cId="0" sldId="258"/>
            <ac:spMk id="1616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7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8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19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0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1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41:26.442" v="493" actId="478"/>
          <ac:spMkLst>
            <pc:docMk/>
            <pc:sldMk cId="0" sldId="258"/>
            <ac:spMk id="162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3" creationId="{00000000-0000-0000-0000-000000000000}"/>
          </ac:spMkLst>
        </pc:spChg>
        <pc:spChg chg="mod">
          <ac:chgData name="Arjun Rajput" userId="391cf4e498d6d617" providerId="LiveId" clId="{827870DD-4CF9-4CB5-8933-6C50D27721E9}" dt="2024-06-19T21:03:24.763" v="1482" actId="1076"/>
          <ac:spMkLst>
            <pc:docMk/>
            <pc:sldMk cId="0" sldId="258"/>
            <ac:spMk id="1624" creationId="{00000000-0000-0000-0000-000000000000}"/>
          </ac:spMkLst>
        </pc:spChg>
      </pc:sldChg>
      <pc:sldChg chg="addSp delSp modSp mod">
        <pc:chgData name="Arjun Rajput" userId="391cf4e498d6d617" providerId="LiveId" clId="{827870DD-4CF9-4CB5-8933-6C50D27721E9}" dt="2024-06-19T20:31:02.277" v="1055" actId="14100"/>
        <pc:sldMkLst>
          <pc:docMk/>
          <pc:sldMk cId="0" sldId="259"/>
        </pc:sldMkLst>
        <pc:spChg chg="mod">
          <ac:chgData name="Arjun Rajput" userId="391cf4e498d6d617" providerId="LiveId" clId="{827870DD-4CF9-4CB5-8933-6C50D27721E9}" dt="2024-06-19T18:20:18.295" v="97"/>
          <ac:spMkLst>
            <pc:docMk/>
            <pc:sldMk cId="0" sldId="259"/>
            <ac:spMk id="3" creationId="{404EA2CD-6B6D-622C-996C-F10473DE383A}"/>
          </ac:spMkLst>
        </pc:spChg>
        <pc:spChg chg="mod">
          <ac:chgData name="Arjun Rajput" userId="391cf4e498d6d617" providerId="LiveId" clId="{827870DD-4CF9-4CB5-8933-6C50D27721E9}" dt="2024-06-19T18:20:18.295" v="97"/>
          <ac:spMkLst>
            <pc:docMk/>
            <pc:sldMk cId="0" sldId="259"/>
            <ac:spMk id="4" creationId="{FE18549A-7BEE-D17F-F1BA-85AD727695B1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6" creationId="{A022AFCD-E61B-563E-2F7E-1FDFEADB8E1E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7" creationId="{BF460360-7BE2-05E3-3F76-B9B8FFCC1255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8" creationId="{D6BA3CB8-4481-610F-A4FD-7E94CD12FB61}"/>
          </ac:spMkLst>
        </pc:spChg>
        <pc:spChg chg="mod">
          <ac:chgData name="Arjun Rajput" userId="391cf4e498d6d617" providerId="LiveId" clId="{827870DD-4CF9-4CB5-8933-6C50D27721E9}" dt="2024-06-19T20:28:57.636" v="1043"/>
          <ac:spMkLst>
            <pc:docMk/>
            <pc:sldMk cId="0" sldId="259"/>
            <ac:spMk id="9" creationId="{14832C28-6C0D-29CE-4E36-7B0F022E65C4}"/>
          </ac:spMkLst>
        </pc:spChg>
        <pc:spChg chg="mod">
          <ac:chgData name="Arjun Rajput" userId="391cf4e498d6d617" providerId="LiveId" clId="{827870DD-4CF9-4CB5-8933-6C50D27721E9}" dt="2024-06-19T18:19:45.312" v="94" actId="14100"/>
          <ac:spMkLst>
            <pc:docMk/>
            <pc:sldMk cId="0" sldId="259"/>
            <ac:spMk id="1629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8:19:55.606" v="96" actId="478"/>
          <ac:spMkLst>
            <pc:docMk/>
            <pc:sldMk cId="0" sldId="259"/>
            <ac:spMk id="1630" creationId="{00000000-0000-0000-0000-000000000000}"/>
          </ac:spMkLst>
        </pc:spChg>
        <pc:spChg chg="mod">
          <ac:chgData name="Arjun Rajput" userId="391cf4e498d6d617" providerId="LiveId" clId="{827870DD-4CF9-4CB5-8933-6C50D27721E9}" dt="2024-06-19T18:19:41.253" v="93" actId="1076"/>
          <ac:spMkLst>
            <pc:docMk/>
            <pc:sldMk cId="0" sldId="259"/>
            <ac:spMk id="1631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29:03.700" v="1045" actId="478"/>
          <ac:grpSpMkLst>
            <pc:docMk/>
            <pc:sldMk cId="0" sldId="259"/>
            <ac:grpSpMk id="2" creationId="{0E8844DB-8E05-E8D3-0457-F9159FC23AAA}"/>
          </ac:grpSpMkLst>
        </pc:grpChg>
        <pc:grpChg chg="add mod">
          <ac:chgData name="Arjun Rajput" userId="391cf4e498d6d617" providerId="LiveId" clId="{827870DD-4CF9-4CB5-8933-6C50D27721E9}" dt="2024-06-19T20:31:02.277" v="1055" actId="14100"/>
          <ac:grpSpMkLst>
            <pc:docMk/>
            <pc:sldMk cId="0" sldId="259"/>
            <ac:grpSpMk id="5" creationId="{D205B7CB-B21F-EC24-045D-01F719AAE5A6}"/>
          </ac:grpSpMkLst>
        </pc:grpChg>
        <pc:grpChg chg="del">
          <ac:chgData name="Arjun Rajput" userId="391cf4e498d6d617" providerId="LiveId" clId="{827870DD-4CF9-4CB5-8933-6C50D27721E9}" dt="2024-06-19T18:33:21.907" v="104" actId="478"/>
          <ac:grpSpMkLst>
            <pc:docMk/>
            <pc:sldMk cId="0" sldId="259"/>
            <ac:grpSpMk id="1638" creationId="{00000000-0000-0000-0000-000000000000}"/>
          </ac:grpSpMkLst>
        </pc:grpChg>
      </pc:sldChg>
      <pc:sldChg chg="addSp delSp modSp mod">
        <pc:chgData name="Arjun Rajput" userId="391cf4e498d6d617" providerId="LiveId" clId="{827870DD-4CF9-4CB5-8933-6C50D27721E9}" dt="2024-07-15T11:38:39.048" v="1645" actId="20577"/>
        <pc:sldMkLst>
          <pc:docMk/>
          <pc:sldMk cId="0" sldId="260"/>
        </pc:sldMkLst>
        <pc:spChg chg="add del mod">
          <ac:chgData name="Arjun Rajput" userId="391cf4e498d6d617" providerId="LiveId" clId="{827870DD-4CF9-4CB5-8933-6C50D27721E9}" dt="2024-06-19T18:35:01.371" v="110" actId="478"/>
          <ac:spMkLst>
            <pc:docMk/>
            <pc:sldMk cId="0" sldId="260"/>
            <ac:spMk id="3" creationId="{8F847F4C-8BDD-0132-E95D-1AAEAEB37BBC}"/>
          </ac:spMkLst>
        </pc:spChg>
        <pc:spChg chg="add del mod">
          <ac:chgData name="Arjun Rajput" userId="391cf4e498d6d617" providerId="LiveId" clId="{827870DD-4CF9-4CB5-8933-6C50D27721E9}" dt="2024-06-19T18:35:11.768" v="112" actId="478"/>
          <ac:spMkLst>
            <pc:docMk/>
            <pc:sldMk cId="0" sldId="260"/>
            <ac:spMk id="5" creationId="{9FECEEA3-00A9-DC93-ADFF-8EEF83F4EA01}"/>
          </ac:spMkLst>
        </pc:spChg>
        <pc:spChg chg="add del mod">
          <ac:chgData name="Arjun Rajput" userId="391cf4e498d6d617" providerId="LiveId" clId="{827870DD-4CF9-4CB5-8933-6C50D27721E9}" dt="2024-06-19T18:35:15.180" v="114" actId="478"/>
          <ac:spMkLst>
            <pc:docMk/>
            <pc:sldMk cId="0" sldId="260"/>
            <ac:spMk id="7" creationId="{07011614-EDFB-B1AE-1725-FCCC1E603263}"/>
          </ac:spMkLst>
        </pc:spChg>
        <pc:spChg chg="add del mod">
          <ac:chgData name="Arjun Rajput" userId="391cf4e498d6d617" providerId="LiveId" clId="{827870DD-4CF9-4CB5-8933-6C50D27721E9}" dt="2024-06-19T18:35:26.063" v="116" actId="478"/>
          <ac:spMkLst>
            <pc:docMk/>
            <pc:sldMk cId="0" sldId="260"/>
            <ac:spMk id="9" creationId="{8EA46E53-1BC7-2F6C-F3CD-C0AA7A53D87F}"/>
          </ac:spMkLst>
        </pc:spChg>
        <pc:spChg chg="add del mod">
          <ac:chgData name="Arjun Rajput" userId="391cf4e498d6d617" providerId="LiveId" clId="{827870DD-4CF9-4CB5-8933-6C50D27721E9}" dt="2024-06-19T18:35:30.358" v="118" actId="478"/>
          <ac:spMkLst>
            <pc:docMk/>
            <pc:sldMk cId="0" sldId="260"/>
            <ac:spMk id="11" creationId="{8D22A576-49FB-FCCA-7D62-111290EEC546}"/>
          </ac:spMkLst>
        </pc:spChg>
        <pc:spChg chg="mod">
          <ac:chgData name="Arjun Rajput" userId="391cf4e498d6d617" providerId="LiveId" clId="{827870DD-4CF9-4CB5-8933-6C50D27721E9}" dt="2024-06-19T18:42:42.273" v="148" actId="20577"/>
          <ac:spMkLst>
            <pc:docMk/>
            <pc:sldMk cId="0" sldId="260"/>
            <ac:spMk id="1649" creationId="{00000000-0000-0000-0000-000000000000}"/>
          </ac:spMkLst>
        </pc:spChg>
        <pc:spChg chg="mod">
          <ac:chgData name="Arjun Rajput" userId="391cf4e498d6d617" providerId="LiveId" clId="{827870DD-4CF9-4CB5-8933-6C50D27721E9}" dt="2024-07-15T11:38:39.048" v="1645" actId="20577"/>
          <ac:spMkLst>
            <pc:docMk/>
            <pc:sldMk cId="0" sldId="260"/>
            <ac:spMk id="1650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25.229" v="115" actId="478"/>
          <ac:spMkLst>
            <pc:docMk/>
            <pc:sldMk cId="0" sldId="260"/>
            <ac:spMk id="1651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29.586" v="117" actId="478"/>
          <ac:spMkLst>
            <pc:docMk/>
            <pc:sldMk cId="0" sldId="260"/>
            <ac:spMk id="1652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4:58.239" v="109" actId="478"/>
          <ac:spMkLst>
            <pc:docMk/>
            <pc:sldMk cId="0" sldId="260"/>
            <ac:spMk id="1653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10.593" v="111" actId="478"/>
          <ac:spMkLst>
            <pc:docMk/>
            <pc:sldMk cId="0" sldId="260"/>
            <ac:spMk id="1654" creationId="{00000000-0000-0000-0000-000000000000}"/>
          </ac:spMkLst>
        </pc:spChg>
        <pc:spChg chg="del">
          <ac:chgData name="Arjun Rajput" userId="391cf4e498d6d617" providerId="LiveId" clId="{827870DD-4CF9-4CB5-8933-6C50D27721E9}" dt="2024-06-19T18:35:14.047" v="113" actId="478"/>
          <ac:spMkLst>
            <pc:docMk/>
            <pc:sldMk cId="0" sldId="260"/>
            <ac:spMk id="1655" creationId="{00000000-0000-0000-0000-000000000000}"/>
          </ac:spMkLst>
        </pc:spChg>
        <pc:grpChg chg="del">
          <ac:chgData name="Arjun Rajput" userId="391cf4e498d6d617" providerId="LiveId" clId="{827870DD-4CF9-4CB5-8933-6C50D27721E9}" dt="2024-06-19T18:34:34.309" v="107" actId="478"/>
          <ac:grpSpMkLst>
            <pc:docMk/>
            <pc:sldMk cId="0" sldId="260"/>
            <ac:grpSpMk id="1656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18:34:29.014" v="105" actId="478"/>
          <ac:grpSpMkLst>
            <pc:docMk/>
            <pc:sldMk cId="0" sldId="260"/>
            <ac:grpSpMk id="1660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18:34:32.926" v="106" actId="478"/>
          <ac:grpSpMkLst>
            <pc:docMk/>
            <pc:sldMk cId="0" sldId="260"/>
            <ac:grpSpMk id="1679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18:34:39.209" v="108" actId="478"/>
          <ac:grpSpMkLst>
            <pc:docMk/>
            <pc:sldMk cId="0" sldId="260"/>
            <ac:grpSpMk id="1686" creationId="{00000000-0000-0000-0000-000000000000}"/>
          </ac:grpSpMkLst>
        </pc:grpChg>
      </pc:sldChg>
      <pc:sldChg chg="addSp delSp modSp mod modNotes">
        <pc:chgData name="Arjun Rajput" userId="391cf4e498d6d617" providerId="LiveId" clId="{827870DD-4CF9-4CB5-8933-6C50D27721E9}" dt="2024-06-19T20:30:47.138" v="1052" actId="1076"/>
        <pc:sldMkLst>
          <pc:docMk/>
          <pc:sldMk cId="0" sldId="261"/>
        </pc:sldMkLst>
        <pc:spChg chg="add del mod">
          <ac:chgData name="Arjun Rajput" userId="391cf4e498d6d617" providerId="LiveId" clId="{827870DD-4CF9-4CB5-8933-6C50D27721E9}" dt="2024-06-19T19:45:54.232" v="525" actId="478"/>
          <ac:spMkLst>
            <pc:docMk/>
            <pc:sldMk cId="0" sldId="261"/>
            <ac:spMk id="4" creationId="{E2ABC92B-F5A3-35F6-BEC5-FE1E77675F88}"/>
          </ac:spMkLst>
        </pc:spChg>
        <pc:spChg chg="mod">
          <ac:chgData name="Arjun Rajput" userId="391cf4e498d6d617" providerId="LiveId" clId="{827870DD-4CF9-4CB5-8933-6C50D27721E9}" dt="2024-06-19T19:46:02.959" v="526"/>
          <ac:spMkLst>
            <pc:docMk/>
            <pc:sldMk cId="0" sldId="261"/>
            <ac:spMk id="6" creationId="{431B67EA-8040-63CE-4309-FC22897919CE}"/>
          </ac:spMkLst>
        </pc:spChg>
        <pc:spChg chg="mod">
          <ac:chgData name="Arjun Rajput" userId="391cf4e498d6d617" providerId="LiveId" clId="{827870DD-4CF9-4CB5-8933-6C50D27721E9}" dt="2024-06-19T19:46:44.062" v="533" actId="1076"/>
          <ac:spMkLst>
            <pc:docMk/>
            <pc:sldMk cId="0" sldId="261"/>
            <ac:spMk id="7" creationId="{D20BCAD5-027C-8D45-9926-26B3DF175577}"/>
          </ac:spMkLst>
        </pc:spChg>
        <pc:spChg chg="add del">
          <ac:chgData name="Arjun Rajput" userId="391cf4e498d6d617" providerId="LiveId" clId="{827870DD-4CF9-4CB5-8933-6C50D27721E9}" dt="2024-06-19T19:47:45.923" v="543" actId="22"/>
          <ac:spMkLst>
            <pc:docMk/>
            <pc:sldMk cId="0" sldId="261"/>
            <ac:spMk id="9" creationId="{42E77356-5E9D-E0EE-4CF8-0DA319E239A8}"/>
          </ac:spMkLst>
        </pc:spChg>
        <pc:spChg chg="add del">
          <ac:chgData name="Arjun Rajput" userId="391cf4e498d6d617" providerId="LiveId" clId="{827870DD-4CF9-4CB5-8933-6C50D27721E9}" dt="2024-06-19T19:47:48.427" v="545" actId="22"/>
          <ac:spMkLst>
            <pc:docMk/>
            <pc:sldMk cId="0" sldId="261"/>
            <ac:spMk id="11" creationId="{8E89F616-293C-4CCF-7211-97FD35C49620}"/>
          </ac:spMkLst>
        </pc:spChg>
        <pc:spChg chg="add mod">
          <ac:chgData name="Arjun Rajput" userId="391cf4e498d6d617" providerId="LiveId" clId="{827870DD-4CF9-4CB5-8933-6C50D27721E9}" dt="2024-06-19T20:23:48.054" v="1012" actId="14100"/>
          <ac:spMkLst>
            <pc:docMk/>
            <pc:sldMk cId="0" sldId="261"/>
            <ac:spMk id="14" creationId="{C3E37A5D-D2E7-400B-C23D-D45BEB62733D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6" creationId="{595E473B-CEAA-839A-74C3-EB26B9A0C45D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7" creationId="{DBBE58CA-A252-AE37-370F-470EC0EAFFAA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8" creationId="{FCB26A90-0AB9-E1F7-5AEA-2918937CD93C}"/>
          </ac:spMkLst>
        </pc:spChg>
        <pc:spChg chg="mod">
          <ac:chgData name="Arjun Rajput" userId="391cf4e498d6d617" providerId="LiveId" clId="{827870DD-4CF9-4CB5-8933-6C50D27721E9}" dt="2024-06-19T20:28:15.022" v="1034"/>
          <ac:spMkLst>
            <pc:docMk/>
            <pc:sldMk cId="0" sldId="261"/>
            <ac:spMk id="19" creationId="{D04FF310-C08F-71E2-EEEB-F6A6DCADA14B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1" creationId="{C4496050-7DFF-82D5-F8F7-20F61BB5A216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2" creationId="{A0748436-F55C-0DDE-E495-F692B5462CD5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3" creationId="{EE1419B7-0760-3124-405C-D478464E1265}"/>
          </ac:spMkLst>
        </pc:spChg>
        <pc:spChg chg="mod">
          <ac:chgData name="Arjun Rajput" userId="391cf4e498d6d617" providerId="LiveId" clId="{827870DD-4CF9-4CB5-8933-6C50D27721E9}" dt="2024-06-19T20:28:21.685" v="1037"/>
          <ac:spMkLst>
            <pc:docMk/>
            <pc:sldMk cId="0" sldId="261"/>
            <ac:spMk id="24" creationId="{DB934ED4-AD7F-F0F6-B062-83455965634F}"/>
          </ac:spMkLst>
        </pc:spChg>
        <pc:spChg chg="mod">
          <ac:chgData name="Arjun Rajput" userId="391cf4e498d6d617" providerId="LiveId" clId="{827870DD-4CF9-4CB5-8933-6C50D27721E9}" dt="2024-06-19T19:49:12.574" v="565" actId="1076"/>
          <ac:spMkLst>
            <pc:docMk/>
            <pc:sldMk cId="0" sldId="261"/>
            <ac:spMk id="1701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45:53.315" v="524" actId="478"/>
          <ac:spMkLst>
            <pc:docMk/>
            <pc:sldMk cId="0" sldId="261"/>
            <ac:spMk id="1702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28:29.351" v="1039" actId="478"/>
          <ac:grpSpMkLst>
            <pc:docMk/>
            <pc:sldMk cId="0" sldId="261"/>
            <ac:grpSpMk id="5" creationId="{39DF5CD6-A82E-6F03-1915-97CA0D8EC1AD}"/>
          </ac:grpSpMkLst>
        </pc:grpChg>
        <pc:grpChg chg="add mod">
          <ac:chgData name="Arjun Rajput" userId="391cf4e498d6d617" providerId="LiveId" clId="{827870DD-4CF9-4CB5-8933-6C50D27721E9}" dt="2024-06-19T20:28:15.022" v="1034"/>
          <ac:grpSpMkLst>
            <pc:docMk/>
            <pc:sldMk cId="0" sldId="261"/>
            <ac:grpSpMk id="15" creationId="{8E2AD07C-044D-D6B8-9700-771BB0607DE1}"/>
          </ac:grpSpMkLst>
        </pc:grpChg>
        <pc:grpChg chg="add mod">
          <ac:chgData name="Arjun Rajput" userId="391cf4e498d6d617" providerId="LiveId" clId="{827870DD-4CF9-4CB5-8933-6C50D27721E9}" dt="2024-06-19T20:30:47.138" v="1052" actId="1076"/>
          <ac:grpSpMkLst>
            <pc:docMk/>
            <pc:sldMk cId="0" sldId="261"/>
            <ac:grpSpMk id="20" creationId="{4F080303-7821-22FC-A03F-29F00F98B523}"/>
          </ac:grpSpMkLst>
        </pc:grpChg>
        <pc:grpChg chg="del">
          <ac:chgData name="Arjun Rajput" userId="391cf4e498d6d617" providerId="LiveId" clId="{827870DD-4CF9-4CB5-8933-6C50D27721E9}" dt="2024-06-19T19:10:08.296" v="435" actId="478"/>
          <ac:grpSpMkLst>
            <pc:docMk/>
            <pc:sldMk cId="0" sldId="261"/>
            <ac:grpSpMk id="1704" creationId="{00000000-0000-0000-0000-000000000000}"/>
          </ac:grpSpMkLst>
        </pc:grpChg>
        <pc:grpChg chg="mod">
          <ac:chgData name="Arjun Rajput" userId="391cf4e498d6d617" providerId="LiveId" clId="{827870DD-4CF9-4CB5-8933-6C50D27721E9}" dt="2024-06-19T19:46:36.100" v="531" actId="1076"/>
          <ac:grpSpMkLst>
            <pc:docMk/>
            <pc:sldMk cId="0" sldId="261"/>
            <ac:grpSpMk id="1713" creationId="{00000000-0000-0000-0000-000000000000}"/>
          </ac:grpSpMkLst>
        </pc:grpChg>
        <pc:picChg chg="add mod">
          <ac:chgData name="Arjun Rajput" userId="391cf4e498d6d617" providerId="LiveId" clId="{827870DD-4CF9-4CB5-8933-6C50D27721E9}" dt="2024-06-19T20:28:19.350" v="1036" actId="1076"/>
          <ac:picMkLst>
            <pc:docMk/>
            <pc:sldMk cId="0" sldId="261"/>
            <ac:picMk id="2" creationId="{41C64F2A-F490-205E-DE24-7C0C3CC0F796}"/>
          </ac:picMkLst>
        </pc:picChg>
        <pc:picChg chg="add del mod">
          <ac:chgData name="Arjun Rajput" userId="391cf4e498d6d617" providerId="LiveId" clId="{827870DD-4CF9-4CB5-8933-6C50D27721E9}" dt="2024-06-19T19:47:58.791" v="549" actId="478"/>
          <ac:picMkLst>
            <pc:docMk/>
            <pc:sldMk cId="0" sldId="261"/>
            <ac:picMk id="13" creationId="{E362D66B-9EBE-87DB-A829-D5400DA50817}"/>
          </ac:picMkLst>
        </pc:picChg>
      </pc:sldChg>
      <pc:sldChg chg="addSp delSp modSp mod">
        <pc:chgData name="Arjun Rajput" userId="391cf4e498d6d617" providerId="LiveId" clId="{827870DD-4CF9-4CB5-8933-6C50D27721E9}" dt="2024-07-15T11:39:47.923" v="1784" actId="1076"/>
        <pc:sldMkLst>
          <pc:docMk/>
          <pc:sldMk cId="0" sldId="262"/>
        </pc:sldMkLst>
        <pc:spChg chg="add del mod">
          <ac:chgData name="Arjun Rajput" userId="391cf4e498d6d617" providerId="LiveId" clId="{827870DD-4CF9-4CB5-8933-6C50D27721E9}" dt="2024-06-19T19:50:27.484" v="569" actId="478"/>
          <ac:spMkLst>
            <pc:docMk/>
            <pc:sldMk cId="0" sldId="262"/>
            <ac:spMk id="3" creationId="{51CEB3CB-5AAC-49B4-6B3E-DB693EBA6C08}"/>
          </ac:spMkLst>
        </pc:spChg>
        <pc:spChg chg="add del mod">
          <ac:chgData name="Arjun Rajput" userId="391cf4e498d6d617" providerId="LiveId" clId="{827870DD-4CF9-4CB5-8933-6C50D27721E9}" dt="2024-06-19T19:51:24.465" v="600" actId="478"/>
          <ac:spMkLst>
            <pc:docMk/>
            <pc:sldMk cId="0" sldId="262"/>
            <ac:spMk id="5" creationId="{53515B12-2ECB-A8CF-5EBA-8860760458B3}"/>
          </ac:spMkLst>
        </pc:spChg>
        <pc:spChg chg="add del mod">
          <ac:chgData name="Arjun Rajput" userId="391cf4e498d6d617" providerId="LiveId" clId="{827870DD-4CF9-4CB5-8933-6C50D27721E9}" dt="2024-06-19T19:51:41.398" v="603" actId="478"/>
          <ac:spMkLst>
            <pc:docMk/>
            <pc:sldMk cId="0" sldId="262"/>
            <ac:spMk id="7" creationId="{080B9DDD-826B-6589-32A4-4878CA28FE53}"/>
          </ac:spMkLst>
        </pc:spChg>
        <pc:spChg chg="add del mod">
          <ac:chgData name="Arjun Rajput" userId="391cf4e498d6d617" providerId="LiveId" clId="{827870DD-4CF9-4CB5-8933-6C50D27721E9}" dt="2024-06-19T19:52:02.684" v="606" actId="478"/>
          <ac:spMkLst>
            <pc:docMk/>
            <pc:sldMk cId="0" sldId="262"/>
            <ac:spMk id="9" creationId="{2F722183-32F9-6133-2187-4DF888A6ECA5}"/>
          </ac:spMkLst>
        </pc:spChg>
        <pc:spChg chg="add del mod">
          <ac:chgData name="Arjun Rajput" userId="391cf4e498d6d617" providerId="LiveId" clId="{827870DD-4CF9-4CB5-8933-6C50D27721E9}" dt="2024-06-19T19:52:06.309" v="608" actId="478"/>
          <ac:spMkLst>
            <pc:docMk/>
            <pc:sldMk cId="0" sldId="262"/>
            <ac:spMk id="11" creationId="{6F23326E-FD01-9517-3B06-60499A45A37D}"/>
          </ac:spMkLst>
        </pc:spChg>
        <pc:spChg chg="add mod">
          <ac:chgData name="Arjun Rajput" userId="391cf4e498d6d617" providerId="LiveId" clId="{827870DD-4CF9-4CB5-8933-6C50D27721E9}" dt="2024-07-15T11:39:47.923" v="1784" actId="1076"/>
          <ac:spMkLst>
            <pc:docMk/>
            <pc:sldMk cId="0" sldId="262"/>
            <ac:spMk id="12" creationId="{4EAC4FDC-0DF8-5561-7885-23578D0D0934}"/>
          </ac:spMkLst>
        </pc:spChg>
        <pc:spChg chg="add del">
          <ac:chgData name="Arjun Rajput" userId="391cf4e498d6d617" providerId="LiveId" clId="{827870DD-4CF9-4CB5-8933-6C50D27721E9}" dt="2024-06-19T19:55:56.645" v="621" actId="478"/>
          <ac:spMkLst>
            <pc:docMk/>
            <pc:sldMk cId="0" sldId="262"/>
            <ac:spMk id="14" creationId="{14F9F1FC-78D5-9BB3-06C1-FF0021E5DCDF}"/>
          </ac:spMkLst>
        </pc:spChg>
        <pc:spChg chg="add mod">
          <ac:chgData name="Arjun Rajput" userId="391cf4e498d6d617" providerId="LiveId" clId="{827870DD-4CF9-4CB5-8933-6C50D27721E9}" dt="2024-06-19T21:18:58.686" v="1567" actId="1076"/>
          <ac:spMkLst>
            <pc:docMk/>
            <pc:sldMk cId="0" sldId="262"/>
            <ac:spMk id="15" creationId="{617C33C0-6A46-0F1B-1D1D-3356845D0983}"/>
          </ac:spMkLst>
        </pc:spChg>
        <pc:spChg chg="add del mod">
          <ac:chgData name="Arjun Rajput" userId="391cf4e498d6d617" providerId="LiveId" clId="{827870DD-4CF9-4CB5-8933-6C50D27721E9}" dt="2024-06-19T19:56:51.270" v="658" actId="478"/>
          <ac:spMkLst>
            <pc:docMk/>
            <pc:sldMk cId="0" sldId="262"/>
            <ac:spMk id="16" creationId="{EE22E2DC-BEBA-EE9A-5E63-49A872CBFF57}"/>
          </ac:spMkLst>
        </pc:spChg>
        <pc:spChg chg="add mod">
          <ac:chgData name="Arjun Rajput" userId="391cf4e498d6d617" providerId="LiveId" clId="{827870DD-4CF9-4CB5-8933-6C50D27721E9}" dt="2024-06-19T19:56:41.371" v="656"/>
          <ac:spMkLst>
            <pc:docMk/>
            <pc:sldMk cId="0" sldId="262"/>
            <ac:spMk id="17" creationId="{CD452005-D39E-3049-0295-BFCBAC61B661}"/>
          </ac:spMkLst>
        </pc:spChg>
        <pc:spChg chg="add mod">
          <ac:chgData name="Arjun Rajput" userId="391cf4e498d6d617" providerId="LiveId" clId="{827870DD-4CF9-4CB5-8933-6C50D27721E9}" dt="2024-06-19T21:19:04.474" v="1568" actId="1076"/>
          <ac:spMkLst>
            <pc:docMk/>
            <pc:sldMk cId="0" sldId="262"/>
            <ac:spMk id="18" creationId="{4E5FDCDD-251D-C837-7647-9DF534E17C22}"/>
          </ac:spMkLst>
        </pc:spChg>
        <pc:spChg chg="del mod">
          <ac:chgData name="Arjun Rajput" userId="391cf4e498d6d617" providerId="LiveId" clId="{827870DD-4CF9-4CB5-8933-6C50D27721E9}" dt="2024-06-19T19:50:24.823" v="568" actId="478"/>
          <ac:spMkLst>
            <pc:docMk/>
            <pc:sldMk cId="0" sldId="262"/>
            <ac:spMk id="1722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55:12.611" v="610"/>
          <ac:spMkLst>
            <pc:docMk/>
            <pc:sldMk cId="0" sldId="262"/>
            <ac:spMk id="1723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32.797" v="602" actId="478"/>
          <ac:spMkLst>
            <pc:docMk/>
            <pc:sldMk cId="0" sldId="262"/>
            <ac:spMk id="1724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2:05.569" v="607" actId="478"/>
          <ac:spMkLst>
            <pc:docMk/>
            <pc:sldMk cId="0" sldId="262"/>
            <ac:spMk id="1725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19:51:17.952" v="598" actId="478"/>
          <ac:spMkLst>
            <pc:docMk/>
            <pc:sldMk cId="0" sldId="262"/>
            <ac:spMk id="1726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29.937" v="601" actId="478"/>
          <ac:spMkLst>
            <pc:docMk/>
            <pc:sldMk cId="0" sldId="262"/>
            <ac:spMk id="1727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50.797" v="604" actId="478"/>
          <ac:spMkLst>
            <pc:docMk/>
            <pc:sldMk cId="0" sldId="262"/>
            <ac:spMk id="1728" creationId="{00000000-0000-0000-0000-000000000000}"/>
          </ac:spMkLst>
        </pc:spChg>
        <pc:spChg chg="mod">
          <ac:chgData name="Arjun Rajput" userId="391cf4e498d6d617" providerId="LiveId" clId="{827870DD-4CF9-4CB5-8933-6C50D27721E9}" dt="2024-06-19T19:58:00.296" v="667" actId="1076"/>
          <ac:spMkLst>
            <pc:docMk/>
            <pc:sldMk cId="0" sldId="262"/>
            <ac:spMk id="1729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1:21.080" v="599" actId="478"/>
          <ac:spMkLst>
            <pc:docMk/>
            <pc:sldMk cId="0" sldId="262"/>
            <ac:spMk id="1730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2:01.025" v="605" actId="478"/>
          <ac:spMkLst>
            <pc:docMk/>
            <pc:sldMk cId="0" sldId="262"/>
            <ac:spMk id="1731" creationId="{00000000-0000-0000-0000-000000000000}"/>
          </ac:spMkLst>
        </pc:spChg>
      </pc:sldChg>
      <pc:sldChg chg="addSp delSp modSp mod">
        <pc:chgData name="Arjun Rajput" userId="391cf4e498d6d617" providerId="LiveId" clId="{827870DD-4CF9-4CB5-8933-6C50D27721E9}" dt="2024-06-19T20:50:46.290" v="1369" actId="1076"/>
        <pc:sldMkLst>
          <pc:docMk/>
          <pc:sldMk cId="0" sldId="263"/>
        </pc:sldMkLst>
        <pc:spChg chg="add del mod">
          <ac:chgData name="Arjun Rajput" userId="391cf4e498d6d617" providerId="LiveId" clId="{827870DD-4CF9-4CB5-8933-6C50D27721E9}" dt="2024-06-19T19:59:01.843" v="707" actId="478"/>
          <ac:spMkLst>
            <pc:docMk/>
            <pc:sldMk cId="0" sldId="263"/>
            <ac:spMk id="3" creationId="{0D242A10-CDF6-B3D8-8152-F469066F5757}"/>
          </ac:spMkLst>
        </pc:spChg>
        <pc:spChg chg="mod">
          <ac:chgData name="Arjun Rajput" userId="391cf4e498d6d617" providerId="LiveId" clId="{827870DD-4CF9-4CB5-8933-6C50D27721E9}" dt="2024-06-19T20:00:07.609" v="708"/>
          <ac:spMkLst>
            <pc:docMk/>
            <pc:sldMk cId="0" sldId="263"/>
            <ac:spMk id="5" creationId="{A6FCCA53-EC48-41FC-46A4-7B2A3B77B7EF}"/>
          </ac:spMkLst>
        </pc:spChg>
        <pc:spChg chg="mod">
          <ac:chgData name="Arjun Rajput" userId="391cf4e498d6d617" providerId="LiveId" clId="{827870DD-4CF9-4CB5-8933-6C50D27721E9}" dt="2024-06-19T20:00:07.609" v="708"/>
          <ac:spMkLst>
            <pc:docMk/>
            <pc:sldMk cId="0" sldId="263"/>
            <ac:spMk id="6" creationId="{F0BD0B4F-8A84-3F4F-D8F2-C3A1B16D29BC}"/>
          </ac:spMkLst>
        </pc:spChg>
        <pc:spChg chg="mod">
          <ac:chgData name="Arjun Rajput" userId="391cf4e498d6d617" providerId="LiveId" clId="{827870DD-4CF9-4CB5-8933-6C50D27721E9}" dt="2024-06-19T20:49:59.539" v="1367" actId="207"/>
          <ac:spMkLst>
            <pc:docMk/>
            <pc:sldMk cId="0" sldId="263"/>
            <ac:spMk id="8" creationId="{92CAFA3B-AFB0-3736-DA38-391DFE4A4A51}"/>
          </ac:spMkLst>
        </pc:spChg>
        <pc:spChg chg="mod">
          <ac:chgData name="Arjun Rajput" userId="391cf4e498d6d617" providerId="LiveId" clId="{827870DD-4CF9-4CB5-8933-6C50D27721E9}" dt="2024-06-19T20:49:20.578" v="1360"/>
          <ac:spMkLst>
            <pc:docMk/>
            <pc:sldMk cId="0" sldId="263"/>
            <ac:spMk id="9" creationId="{DA84516A-EE5E-5B07-179E-6A3DCC7DD3D6}"/>
          </ac:spMkLst>
        </pc:spChg>
        <pc:spChg chg="mod">
          <ac:chgData name="Arjun Rajput" userId="391cf4e498d6d617" providerId="LiveId" clId="{827870DD-4CF9-4CB5-8933-6C50D27721E9}" dt="2024-06-19T20:49:20.578" v="1360"/>
          <ac:spMkLst>
            <pc:docMk/>
            <pc:sldMk cId="0" sldId="263"/>
            <ac:spMk id="10" creationId="{74AA7DF8-B72F-7D88-5F89-AF14AE0800D0}"/>
          </ac:spMkLst>
        </pc:spChg>
        <pc:spChg chg="mod">
          <ac:chgData name="Arjun Rajput" userId="391cf4e498d6d617" providerId="LiveId" clId="{827870DD-4CF9-4CB5-8933-6C50D27721E9}" dt="2024-06-19T20:08:51.144" v="811" actId="113"/>
          <ac:spMkLst>
            <pc:docMk/>
            <pc:sldMk cId="0" sldId="263"/>
            <ac:spMk id="1737" creationId="{00000000-0000-0000-0000-000000000000}"/>
          </ac:spMkLst>
        </pc:spChg>
        <pc:spChg chg="del">
          <ac:chgData name="Arjun Rajput" userId="391cf4e498d6d617" providerId="LiveId" clId="{827870DD-4CF9-4CB5-8933-6C50D27721E9}" dt="2024-06-19T19:59:01.107" v="706" actId="478"/>
          <ac:spMkLst>
            <pc:docMk/>
            <pc:sldMk cId="0" sldId="263"/>
            <ac:spMk id="1738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49:28.488" v="1363" actId="478"/>
          <ac:grpSpMkLst>
            <pc:docMk/>
            <pc:sldMk cId="0" sldId="263"/>
            <ac:grpSpMk id="4" creationId="{42F98AFF-5E72-BEB6-5D50-CEA7EA075AA2}"/>
          </ac:grpSpMkLst>
        </pc:grpChg>
        <pc:grpChg chg="add mod">
          <ac:chgData name="Arjun Rajput" userId="391cf4e498d6d617" providerId="LiveId" clId="{827870DD-4CF9-4CB5-8933-6C50D27721E9}" dt="2024-06-19T20:50:46.290" v="1369" actId="1076"/>
          <ac:grpSpMkLst>
            <pc:docMk/>
            <pc:sldMk cId="0" sldId="263"/>
            <ac:grpSpMk id="7" creationId="{64980D34-CDB4-24FB-A7BF-BE5E51892AE6}"/>
          </ac:grpSpMkLst>
        </pc:grpChg>
      </pc:sldChg>
      <pc:sldChg chg="addSp delSp modSp mod ord">
        <pc:chgData name="Arjun Rajput" userId="391cf4e498d6d617" providerId="LiveId" clId="{827870DD-4CF9-4CB5-8933-6C50D27721E9}" dt="2024-06-19T20:30:17.459" v="1049" actId="14100"/>
        <pc:sldMkLst>
          <pc:docMk/>
          <pc:sldMk cId="0" sldId="264"/>
        </pc:sldMkLst>
        <pc:spChg chg="mod">
          <ac:chgData name="Arjun Rajput" userId="391cf4e498d6d617" providerId="LiveId" clId="{827870DD-4CF9-4CB5-8933-6C50D27721E9}" dt="2024-06-19T20:22:46.918" v="1006"/>
          <ac:spMkLst>
            <pc:docMk/>
            <pc:sldMk cId="0" sldId="264"/>
            <ac:spMk id="3" creationId="{3446AA0D-2766-ED38-FE76-8E29B7C3AA2F}"/>
          </ac:spMkLst>
        </pc:spChg>
        <pc:spChg chg="mod">
          <ac:chgData name="Arjun Rajput" userId="391cf4e498d6d617" providerId="LiveId" clId="{827870DD-4CF9-4CB5-8933-6C50D27721E9}" dt="2024-06-19T20:22:46.918" v="1006"/>
          <ac:spMkLst>
            <pc:docMk/>
            <pc:sldMk cId="0" sldId="264"/>
            <ac:spMk id="4" creationId="{BB89818C-16A2-C092-D57A-1E446EF29876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6" creationId="{4E59CDB4-27BB-15CF-E83F-080B8A9289CB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7" creationId="{1C8E58E1-E999-C76F-0DC4-6D5E2F8BEA13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8" creationId="{7831FB24-F7CD-A834-2BFC-9F5A8CFA114A}"/>
          </ac:spMkLst>
        </pc:spChg>
        <pc:spChg chg="mod">
          <ac:chgData name="Arjun Rajput" userId="391cf4e498d6d617" providerId="LiveId" clId="{827870DD-4CF9-4CB5-8933-6C50D27721E9}" dt="2024-06-19T20:26:47.926" v="1013"/>
          <ac:spMkLst>
            <pc:docMk/>
            <pc:sldMk cId="0" sldId="264"/>
            <ac:spMk id="9" creationId="{204FA5B2-1A2A-EB73-1FA3-FEE74B720CEE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1" creationId="{B2AA4C22-8A53-E1AE-32E2-7FF548B6AD53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2" creationId="{B6499BC2-A0D5-1DC5-9301-729DBEF3384C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3" creationId="{0C48F6C3-A4EF-C304-4A4A-7751A88A2417}"/>
          </ac:spMkLst>
        </pc:spChg>
        <pc:spChg chg="mod">
          <ac:chgData name="Arjun Rajput" userId="391cf4e498d6d617" providerId="LiveId" clId="{827870DD-4CF9-4CB5-8933-6C50D27721E9}" dt="2024-06-19T20:27:01.411" v="1016"/>
          <ac:spMkLst>
            <pc:docMk/>
            <pc:sldMk cId="0" sldId="264"/>
            <ac:spMk id="14" creationId="{C2E30A0A-CF9B-A3E6-85AE-DDFB31371A85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6" creationId="{EA385459-A4DD-E3B2-C401-04A8A40CB295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7" creationId="{895519CE-137C-DF8D-ED42-0D3764947A82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8" creationId="{B07C0653-B1EF-71F6-F267-11F28B9DAA27}"/>
          </ac:spMkLst>
        </pc:spChg>
        <pc:spChg chg="mod">
          <ac:chgData name="Arjun Rajput" userId="391cf4e498d6d617" providerId="LiveId" clId="{827870DD-4CF9-4CB5-8933-6C50D27721E9}" dt="2024-06-19T20:27:06.731" v="1019"/>
          <ac:spMkLst>
            <pc:docMk/>
            <pc:sldMk cId="0" sldId="264"/>
            <ac:spMk id="19" creationId="{8A2B546E-AA3B-8FB3-C11E-E6D8B72316B3}"/>
          </ac:spMkLst>
        </pc:spChg>
        <pc:spChg chg="mod">
          <ac:chgData name="Arjun Rajput" userId="391cf4e498d6d617" providerId="LiveId" clId="{827870DD-4CF9-4CB5-8933-6C50D27721E9}" dt="2024-06-19T20:30:08.164" v="1047" actId="14100"/>
          <ac:spMkLst>
            <pc:docMk/>
            <pc:sldMk cId="0" sldId="264"/>
            <ac:spMk id="1744" creationId="{00000000-0000-0000-0000-000000000000}"/>
          </ac:spMkLst>
        </pc:spChg>
        <pc:grpChg chg="add del mod">
          <ac:chgData name="Arjun Rajput" userId="391cf4e498d6d617" providerId="LiveId" clId="{827870DD-4CF9-4CB5-8933-6C50D27721E9}" dt="2024-06-19T20:27:20.595" v="1024" actId="478"/>
          <ac:grpSpMkLst>
            <pc:docMk/>
            <pc:sldMk cId="0" sldId="264"/>
            <ac:grpSpMk id="2" creationId="{4C8FAEC8-9F4F-FA79-FB0E-49CCC77EC06E}"/>
          </ac:grpSpMkLst>
        </pc:grpChg>
        <pc:grpChg chg="add mod">
          <ac:chgData name="Arjun Rajput" userId="391cf4e498d6d617" providerId="LiveId" clId="{827870DD-4CF9-4CB5-8933-6C50D27721E9}" dt="2024-06-19T20:26:47.926" v="1013"/>
          <ac:grpSpMkLst>
            <pc:docMk/>
            <pc:sldMk cId="0" sldId="264"/>
            <ac:grpSpMk id="5" creationId="{9CF68426-9427-7C22-0576-E800BF49D0F6}"/>
          </ac:grpSpMkLst>
        </pc:grpChg>
        <pc:grpChg chg="add mod">
          <ac:chgData name="Arjun Rajput" userId="391cf4e498d6d617" providerId="LiveId" clId="{827870DD-4CF9-4CB5-8933-6C50D27721E9}" dt="2024-06-19T20:27:01.411" v="1016"/>
          <ac:grpSpMkLst>
            <pc:docMk/>
            <pc:sldMk cId="0" sldId="264"/>
            <ac:grpSpMk id="10" creationId="{B144D189-E6FA-C872-94C6-344698D32FC1}"/>
          </ac:grpSpMkLst>
        </pc:grpChg>
        <pc:grpChg chg="add mod">
          <ac:chgData name="Arjun Rajput" userId="391cf4e498d6d617" providerId="LiveId" clId="{827870DD-4CF9-4CB5-8933-6C50D27721E9}" dt="2024-06-19T20:30:17.459" v="1049" actId="14100"/>
          <ac:grpSpMkLst>
            <pc:docMk/>
            <pc:sldMk cId="0" sldId="264"/>
            <ac:grpSpMk id="15" creationId="{56914C64-B34B-97C6-0507-18BEED838C0C}"/>
          </ac:grpSpMkLst>
        </pc:grpChg>
        <pc:picChg chg="mod">
          <ac:chgData name="Arjun Rajput" userId="391cf4e498d6d617" providerId="LiveId" clId="{827870DD-4CF9-4CB5-8933-6C50D27721E9}" dt="2024-06-19T20:27:04.939" v="1018" actId="1076"/>
          <ac:picMkLst>
            <pc:docMk/>
            <pc:sldMk cId="0" sldId="264"/>
            <ac:picMk id="1745" creationId="{00000000-0000-0000-0000-000000000000}"/>
          </ac:picMkLst>
        </pc:picChg>
      </pc:sldChg>
      <pc:sldChg chg="addSp delSp modSp mod">
        <pc:chgData name="Arjun Rajput" userId="391cf4e498d6d617" providerId="LiveId" clId="{827870DD-4CF9-4CB5-8933-6C50D27721E9}" dt="2024-07-15T11:41:00.861" v="1826" actId="1076"/>
        <pc:sldMkLst>
          <pc:docMk/>
          <pc:sldMk cId="0" sldId="265"/>
        </pc:sldMkLst>
        <pc:spChg chg="add del mod">
          <ac:chgData name="Arjun Rajput" userId="391cf4e498d6d617" providerId="LiveId" clId="{827870DD-4CF9-4CB5-8933-6C50D27721E9}" dt="2024-06-19T20:11:16.136" v="819" actId="478"/>
          <ac:spMkLst>
            <pc:docMk/>
            <pc:sldMk cId="0" sldId="265"/>
            <ac:spMk id="3" creationId="{4B4EF6DD-51E4-4251-9C81-68E36C0FE8D9}"/>
          </ac:spMkLst>
        </pc:spChg>
        <pc:spChg chg="add del mod">
          <ac:chgData name="Arjun Rajput" userId="391cf4e498d6d617" providerId="LiveId" clId="{827870DD-4CF9-4CB5-8933-6C50D27721E9}" dt="2024-06-19T20:15:05.510" v="868"/>
          <ac:spMkLst>
            <pc:docMk/>
            <pc:sldMk cId="0" sldId="265"/>
            <ac:spMk id="4" creationId="{D9ADD12A-F6E3-3A08-E17B-EFDA837E410E}"/>
          </ac:spMkLst>
        </pc:spChg>
        <pc:spChg chg="add mod">
          <ac:chgData name="Arjun Rajput" userId="391cf4e498d6d617" providerId="LiveId" clId="{827870DD-4CF9-4CB5-8933-6C50D27721E9}" dt="2024-07-15T11:41:00.861" v="1826" actId="1076"/>
          <ac:spMkLst>
            <pc:docMk/>
            <pc:sldMk cId="0" sldId="265"/>
            <ac:spMk id="6" creationId="{93518FD8-26C6-31C6-0F74-117FA3854929}"/>
          </ac:spMkLst>
        </pc:spChg>
        <pc:spChg chg="add del mod">
          <ac:chgData name="Arjun Rajput" userId="391cf4e498d6d617" providerId="LiveId" clId="{827870DD-4CF9-4CB5-8933-6C50D27721E9}" dt="2024-06-19T20:15:19.697" v="874"/>
          <ac:spMkLst>
            <pc:docMk/>
            <pc:sldMk cId="0" sldId="265"/>
            <ac:spMk id="7" creationId="{F6FEC9FF-1E63-70E4-219E-83E13FBA8242}"/>
          </ac:spMkLst>
        </pc:spChg>
        <pc:spChg chg="add del mod">
          <ac:chgData name="Arjun Rajput" userId="391cf4e498d6d617" providerId="LiveId" clId="{827870DD-4CF9-4CB5-8933-6C50D27721E9}" dt="2024-06-19T20:15:27.577" v="877" actId="478"/>
          <ac:spMkLst>
            <pc:docMk/>
            <pc:sldMk cId="0" sldId="265"/>
            <ac:spMk id="9" creationId="{9E843A91-5BFC-C887-5299-1446DCC41437}"/>
          </ac:spMkLst>
        </pc:spChg>
        <pc:spChg chg="add mod">
          <ac:chgData name="Arjun Rajput" userId="391cf4e498d6d617" providerId="LiveId" clId="{827870DD-4CF9-4CB5-8933-6C50D27721E9}" dt="2024-06-19T20:56:01.525" v="1468" actId="1076"/>
          <ac:spMkLst>
            <pc:docMk/>
            <pc:sldMk cId="0" sldId="265"/>
            <ac:spMk id="10" creationId="{9034E726-C37A-39B8-3A8E-2118189FFD81}"/>
          </ac:spMkLst>
        </pc:spChg>
        <pc:spChg chg="add del mod">
          <ac:chgData name="Arjun Rajput" userId="391cf4e498d6d617" providerId="LiveId" clId="{827870DD-4CF9-4CB5-8933-6C50D27721E9}" dt="2024-06-19T20:18:12.488" v="939"/>
          <ac:spMkLst>
            <pc:docMk/>
            <pc:sldMk cId="0" sldId="265"/>
            <ac:spMk id="11" creationId="{2756E2CC-5BC3-9E3B-07F0-B2EAC7BA53C0}"/>
          </ac:spMkLst>
        </pc:spChg>
        <pc:spChg chg="add del mod">
          <ac:chgData name="Arjun Rajput" userId="391cf4e498d6d617" providerId="LiveId" clId="{827870DD-4CF9-4CB5-8933-6C50D27721E9}" dt="2024-06-19T20:17:47.589" v="926"/>
          <ac:spMkLst>
            <pc:docMk/>
            <pc:sldMk cId="0" sldId="265"/>
            <ac:spMk id="12" creationId="{7FB3F9BF-6434-6097-14F9-5C3856A0150F}"/>
          </ac:spMkLst>
        </pc:spChg>
        <pc:spChg chg="add mod">
          <ac:chgData name="Arjun Rajput" userId="391cf4e498d6d617" providerId="LiveId" clId="{827870DD-4CF9-4CB5-8933-6C50D27721E9}" dt="2024-07-15T11:40:26.760" v="1818" actId="20577"/>
          <ac:spMkLst>
            <pc:docMk/>
            <pc:sldMk cId="0" sldId="265"/>
            <ac:spMk id="14" creationId="{48C116F9-12BA-8E62-084F-8310EA5A3321}"/>
          </ac:spMkLst>
        </pc:spChg>
        <pc:spChg chg="del">
          <ac:chgData name="Arjun Rajput" userId="391cf4e498d6d617" providerId="LiveId" clId="{827870DD-4CF9-4CB5-8933-6C50D27721E9}" dt="2024-06-19T20:11:14.350" v="818" actId="478"/>
          <ac:spMkLst>
            <pc:docMk/>
            <pc:sldMk cId="0" sldId="265"/>
            <ac:spMk id="1762" creationId="{00000000-0000-0000-0000-000000000000}"/>
          </ac:spMkLst>
        </pc:spChg>
        <pc:spChg chg="mod">
          <ac:chgData name="Arjun Rajput" userId="391cf4e498d6d617" providerId="LiveId" clId="{827870DD-4CF9-4CB5-8933-6C50D27721E9}" dt="2024-06-19T20:55:19.470" v="1459" actId="14100"/>
          <ac:spMkLst>
            <pc:docMk/>
            <pc:sldMk cId="0" sldId="265"/>
            <ac:spMk id="1765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44.276" v="858" actId="478"/>
          <ac:spMkLst>
            <pc:docMk/>
            <pc:sldMk cId="0" sldId="265"/>
            <ac:spMk id="1766" creationId="{00000000-0000-0000-0000-000000000000}"/>
          </ac:spMkLst>
        </pc:spChg>
        <pc:spChg chg="del mod">
          <ac:chgData name="Arjun Rajput" userId="391cf4e498d6d617" providerId="LiveId" clId="{827870DD-4CF9-4CB5-8933-6C50D27721E9}" dt="2024-06-19T20:16:17.626" v="890" actId="478"/>
          <ac:spMkLst>
            <pc:docMk/>
            <pc:sldMk cId="0" sldId="265"/>
            <ac:spMk id="1767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1.872" v="855" actId="478"/>
          <ac:spMkLst>
            <pc:docMk/>
            <pc:sldMk cId="0" sldId="265"/>
            <ac:spMk id="1771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1.872" v="855" actId="478"/>
          <ac:spMkLst>
            <pc:docMk/>
            <pc:sldMk cId="0" sldId="265"/>
            <ac:spMk id="1772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76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77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5.314" v="856" actId="478"/>
          <ac:spMkLst>
            <pc:docMk/>
            <pc:sldMk cId="0" sldId="265"/>
            <ac:spMk id="1781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5.314" v="856" actId="478"/>
          <ac:spMkLst>
            <pc:docMk/>
            <pc:sldMk cId="0" sldId="265"/>
            <ac:spMk id="1782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7.529" v="854" actId="478"/>
          <ac:spMkLst>
            <pc:docMk/>
            <pc:sldMk cId="0" sldId="265"/>
            <ac:spMk id="1783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84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35.314" v="856" actId="478"/>
          <ac:spMkLst>
            <pc:docMk/>
            <pc:sldMk cId="0" sldId="265"/>
            <ac:spMk id="1785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6:21.534" v="891" actId="478"/>
          <ac:spMkLst>
            <pc:docMk/>
            <pc:sldMk cId="0" sldId="265"/>
            <ac:spMk id="1786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6:24.331" v="892" actId="478"/>
          <ac:spMkLst>
            <pc:docMk/>
            <pc:sldMk cId="0" sldId="265"/>
            <ac:spMk id="1787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13:23.179" v="853" actId="478"/>
          <ac:spMkLst>
            <pc:docMk/>
            <pc:sldMk cId="0" sldId="265"/>
            <ac:spMk id="1791" creationId="{00000000-0000-0000-0000-000000000000}"/>
          </ac:spMkLst>
        </pc:spChg>
        <pc:grpChg chg="del">
          <ac:chgData name="Arjun Rajput" userId="391cf4e498d6d617" providerId="LiveId" clId="{827870DD-4CF9-4CB5-8933-6C50D27721E9}" dt="2024-06-19T20:13:31.872" v="855" actId="478"/>
          <ac:grpSpMkLst>
            <pc:docMk/>
            <pc:sldMk cId="0" sldId="265"/>
            <ac:grpSpMk id="1768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23.179" v="853" actId="478"/>
          <ac:grpSpMkLst>
            <pc:docMk/>
            <pc:sldMk cId="0" sldId="265"/>
            <ac:grpSpMk id="1773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35.314" v="856" actId="478"/>
          <ac:grpSpMkLst>
            <pc:docMk/>
            <pc:sldMk cId="0" sldId="265"/>
            <ac:grpSpMk id="1778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27.529" v="854" actId="478"/>
          <ac:grpSpMkLst>
            <pc:docMk/>
            <pc:sldMk cId="0" sldId="265"/>
            <ac:grpSpMk id="1788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13:23.179" v="853" actId="478"/>
          <ac:grpSpMkLst>
            <pc:docMk/>
            <pc:sldMk cId="0" sldId="265"/>
            <ac:grpSpMk id="1792" creationId="{00000000-0000-0000-0000-000000000000}"/>
          </ac:grpSpMkLst>
        </pc:grpChg>
        <pc:cxnChg chg="del">
          <ac:chgData name="Arjun Rajput" userId="391cf4e498d6d617" providerId="LiveId" clId="{827870DD-4CF9-4CB5-8933-6C50D27721E9}" dt="2024-06-19T20:13:23.179" v="853" actId="478"/>
          <ac:cxnSpMkLst>
            <pc:docMk/>
            <pc:sldMk cId="0" sldId="265"/>
            <ac:cxnSpMk id="1763" creationId="{00000000-0000-0000-0000-000000000000}"/>
          </ac:cxnSpMkLst>
        </pc:cxnChg>
        <pc:cxnChg chg="del">
          <ac:chgData name="Arjun Rajput" userId="391cf4e498d6d617" providerId="LiveId" clId="{827870DD-4CF9-4CB5-8933-6C50D27721E9}" dt="2024-06-19T20:13:23.179" v="853" actId="478"/>
          <ac:cxnSpMkLst>
            <pc:docMk/>
            <pc:sldMk cId="0" sldId="265"/>
            <ac:cxnSpMk id="1764" creationId="{00000000-0000-0000-0000-000000000000}"/>
          </ac:cxnSpMkLst>
        </pc:cxnChg>
      </pc:sldChg>
      <pc:sldChg chg="addSp delSp modSp del mod">
        <pc:chgData name="Arjun Rajput" userId="391cf4e498d6d617" providerId="LiveId" clId="{827870DD-4CF9-4CB5-8933-6C50D27721E9}" dt="2024-06-19T20:22:32.017" v="1001" actId="47"/>
        <pc:sldMkLst>
          <pc:docMk/>
          <pc:sldMk cId="0" sldId="266"/>
        </pc:sldMkLst>
        <pc:spChg chg="add del mod">
          <ac:chgData name="Arjun Rajput" userId="391cf4e498d6d617" providerId="LiveId" clId="{827870DD-4CF9-4CB5-8933-6C50D27721E9}" dt="2024-06-19T20:22:06.034" v="991" actId="478"/>
          <ac:spMkLst>
            <pc:docMk/>
            <pc:sldMk cId="0" sldId="266"/>
            <ac:spMk id="3" creationId="{3D4CA6DA-948E-8663-25E5-A54AC960957D}"/>
          </ac:spMkLst>
        </pc:spChg>
        <pc:spChg chg="add mod">
          <ac:chgData name="Arjun Rajput" userId="391cf4e498d6d617" providerId="LiveId" clId="{827870DD-4CF9-4CB5-8933-6C50D27721E9}" dt="2024-06-19T20:22:19.523" v="1000" actId="403"/>
          <ac:spMkLst>
            <pc:docMk/>
            <pc:sldMk cId="0" sldId="266"/>
            <ac:spMk id="4" creationId="{61E7D490-E1DB-19A6-0D69-AF598696939B}"/>
          </ac:spMkLst>
        </pc:spChg>
        <pc:spChg chg="del">
          <ac:chgData name="Arjun Rajput" userId="391cf4e498d6d617" providerId="LiveId" clId="{827870DD-4CF9-4CB5-8933-6C50D27721E9}" dt="2024-06-19T20:22:03.963" v="990" actId="478"/>
          <ac:spMkLst>
            <pc:docMk/>
            <pc:sldMk cId="0" sldId="266"/>
            <ac:spMk id="1802" creationId="{00000000-0000-0000-0000-000000000000}"/>
          </ac:spMkLst>
        </pc:spChg>
      </pc:sldChg>
      <pc:sldChg chg="del">
        <pc:chgData name="Arjun Rajput" userId="391cf4e498d6d617" providerId="LiveId" clId="{827870DD-4CF9-4CB5-8933-6C50D27721E9}" dt="2024-06-19T20:35:48.129" v="1146" actId="47"/>
        <pc:sldMkLst>
          <pc:docMk/>
          <pc:sldMk cId="0" sldId="267"/>
        </pc:sldMkLst>
      </pc:sldChg>
      <pc:sldChg chg="del">
        <pc:chgData name="Arjun Rajput" userId="391cf4e498d6d617" providerId="LiveId" clId="{827870DD-4CF9-4CB5-8933-6C50D27721E9}" dt="2024-06-19T20:35:50.228" v="1147" actId="47"/>
        <pc:sldMkLst>
          <pc:docMk/>
          <pc:sldMk cId="0" sldId="268"/>
        </pc:sldMkLst>
      </pc:sldChg>
      <pc:sldChg chg="del">
        <pc:chgData name="Arjun Rajput" userId="391cf4e498d6d617" providerId="LiveId" clId="{827870DD-4CF9-4CB5-8933-6C50D27721E9}" dt="2024-06-19T20:35:54.743" v="1148" actId="47"/>
        <pc:sldMkLst>
          <pc:docMk/>
          <pc:sldMk cId="0" sldId="269"/>
        </pc:sldMkLst>
      </pc:sldChg>
      <pc:sldChg chg="del">
        <pc:chgData name="Arjun Rajput" userId="391cf4e498d6d617" providerId="LiveId" clId="{827870DD-4CF9-4CB5-8933-6C50D27721E9}" dt="2024-06-19T20:35:56.146" v="1149" actId="47"/>
        <pc:sldMkLst>
          <pc:docMk/>
          <pc:sldMk cId="0" sldId="270"/>
        </pc:sldMkLst>
      </pc:sldChg>
      <pc:sldChg chg="del">
        <pc:chgData name="Arjun Rajput" userId="391cf4e498d6d617" providerId="LiveId" clId="{827870DD-4CF9-4CB5-8933-6C50D27721E9}" dt="2024-06-19T20:35:57.317" v="1150" actId="47"/>
        <pc:sldMkLst>
          <pc:docMk/>
          <pc:sldMk cId="0" sldId="271"/>
        </pc:sldMkLst>
      </pc:sldChg>
      <pc:sldChg chg="del">
        <pc:chgData name="Arjun Rajput" userId="391cf4e498d6d617" providerId="LiveId" clId="{827870DD-4CF9-4CB5-8933-6C50D27721E9}" dt="2024-06-19T20:35:58.187" v="1151" actId="47"/>
        <pc:sldMkLst>
          <pc:docMk/>
          <pc:sldMk cId="0" sldId="272"/>
        </pc:sldMkLst>
      </pc:sldChg>
      <pc:sldChg chg="del">
        <pc:chgData name="Arjun Rajput" userId="391cf4e498d6d617" providerId="LiveId" clId="{827870DD-4CF9-4CB5-8933-6C50D27721E9}" dt="2024-06-19T20:35:58.682" v="1152" actId="47"/>
        <pc:sldMkLst>
          <pc:docMk/>
          <pc:sldMk cId="0" sldId="273"/>
        </pc:sldMkLst>
      </pc:sldChg>
      <pc:sldChg chg="del">
        <pc:chgData name="Arjun Rajput" userId="391cf4e498d6d617" providerId="LiveId" clId="{827870DD-4CF9-4CB5-8933-6C50D27721E9}" dt="2024-06-19T20:35:59.308" v="1153" actId="47"/>
        <pc:sldMkLst>
          <pc:docMk/>
          <pc:sldMk cId="0" sldId="274"/>
        </pc:sldMkLst>
      </pc:sldChg>
      <pc:sldChg chg="addSp delSp modSp mod ord modNotes">
        <pc:chgData name="Arjun Rajput" userId="391cf4e498d6d617" providerId="LiveId" clId="{827870DD-4CF9-4CB5-8933-6C50D27721E9}" dt="2024-07-15T11:43:37.285" v="1856"/>
        <pc:sldMkLst>
          <pc:docMk/>
          <pc:sldMk cId="0" sldId="275"/>
        </pc:sldMkLst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3" creationId="{8A7D8E64-A763-2F2F-A6A7-5FD7280588FC}"/>
          </ac:spMkLst>
        </pc:spChg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4" creationId="{23738A5D-83B4-8F26-20E9-7F0C9E85CE4A}"/>
          </ac:spMkLst>
        </pc:spChg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5" creationId="{2CB6741C-1102-7B18-88EF-B58D2C7F216B}"/>
          </ac:spMkLst>
        </pc:spChg>
        <pc:spChg chg="mod">
          <ac:chgData name="Arjun Rajput" userId="391cf4e498d6d617" providerId="LiveId" clId="{827870DD-4CF9-4CB5-8933-6C50D27721E9}" dt="2024-06-19T20:33:44.858" v="1130"/>
          <ac:spMkLst>
            <pc:docMk/>
            <pc:sldMk cId="0" sldId="275"/>
            <ac:spMk id="6" creationId="{8FC8AD85-0C0E-397B-7307-B46C6E1CF1E6}"/>
          </ac:spMkLst>
        </pc:spChg>
        <pc:spChg chg="mod">
          <ac:chgData name="Arjun Rajput" userId="391cf4e498d6d617" providerId="LiveId" clId="{827870DD-4CF9-4CB5-8933-6C50D27721E9}" dt="2024-06-19T20:34:16.199" v="1134"/>
          <ac:spMkLst>
            <pc:docMk/>
            <pc:sldMk cId="0" sldId="275"/>
            <ac:spMk id="8" creationId="{E6CE588E-AE68-6559-12E3-158D80F6B0B0}"/>
          </ac:spMkLst>
        </pc:spChg>
        <pc:spChg chg="mod">
          <ac:chgData name="Arjun Rajput" userId="391cf4e498d6d617" providerId="LiveId" clId="{827870DD-4CF9-4CB5-8933-6C50D27721E9}" dt="2024-06-19T20:34:16.199" v="1134"/>
          <ac:spMkLst>
            <pc:docMk/>
            <pc:sldMk cId="0" sldId="275"/>
            <ac:spMk id="9" creationId="{F6F35BF2-1314-1052-112A-E77F39CF1088}"/>
          </ac:spMkLst>
        </pc:spChg>
        <pc:spChg chg="mod">
          <ac:chgData name="Arjun Rajput" userId="391cf4e498d6d617" providerId="LiveId" clId="{827870DD-4CF9-4CB5-8933-6C50D27721E9}" dt="2024-06-19T20:34:16.199" v="1134"/>
          <ac:spMkLst>
            <pc:docMk/>
            <pc:sldMk cId="0" sldId="275"/>
            <ac:spMk id="10" creationId="{DA7C37C2-B9D1-3B8C-7F44-1FFD6BC3548F}"/>
          </ac:spMkLst>
        </pc:spChg>
        <pc:spChg chg="mod">
          <ac:chgData name="Arjun Rajput" userId="391cf4e498d6d617" providerId="LiveId" clId="{827870DD-4CF9-4CB5-8933-6C50D27721E9}" dt="2024-06-19T20:34:58.427" v="1140"/>
          <ac:spMkLst>
            <pc:docMk/>
            <pc:sldMk cId="0" sldId="275"/>
            <ac:spMk id="12" creationId="{7D3B8E8D-2343-8294-C381-20647CDF34D2}"/>
          </ac:spMkLst>
        </pc:spChg>
        <pc:spChg chg="mod">
          <ac:chgData name="Arjun Rajput" userId="391cf4e498d6d617" providerId="LiveId" clId="{827870DD-4CF9-4CB5-8933-6C50D27721E9}" dt="2024-06-19T20:34:58.427" v="1140"/>
          <ac:spMkLst>
            <pc:docMk/>
            <pc:sldMk cId="0" sldId="275"/>
            <ac:spMk id="13" creationId="{63204897-CF3C-EA92-90A8-7176AB208793}"/>
          </ac:spMkLst>
        </pc:spChg>
        <pc:spChg chg="mod">
          <ac:chgData name="Arjun Rajput" userId="391cf4e498d6d617" providerId="LiveId" clId="{827870DD-4CF9-4CB5-8933-6C50D27721E9}" dt="2024-06-19T20:34:58.427" v="1140"/>
          <ac:spMkLst>
            <pc:docMk/>
            <pc:sldMk cId="0" sldId="275"/>
            <ac:spMk id="14" creationId="{0BB9955C-1430-F722-4B4B-C9E8B7038CE1}"/>
          </ac:spMkLst>
        </pc:spChg>
        <pc:spChg chg="add del mod">
          <ac:chgData name="Arjun Rajput" userId="391cf4e498d6d617" providerId="LiveId" clId="{827870DD-4CF9-4CB5-8933-6C50D27721E9}" dt="2024-06-19T20:35:40.089" v="1145" actId="478"/>
          <ac:spMkLst>
            <pc:docMk/>
            <pc:sldMk cId="0" sldId="275"/>
            <ac:spMk id="15" creationId="{70B99688-84BD-82B3-8E51-5FA8FE4A0368}"/>
          </ac:spMkLst>
        </pc:spChg>
        <pc:spChg chg="add del mod">
          <ac:chgData name="Arjun Rajput" userId="391cf4e498d6d617" providerId="LiveId" clId="{827870DD-4CF9-4CB5-8933-6C50D27721E9}" dt="2024-06-19T21:08:34.392" v="1559" actId="14100"/>
          <ac:spMkLst>
            <pc:docMk/>
            <pc:sldMk cId="0" sldId="275"/>
            <ac:spMk id="16" creationId="{1B322FBB-9F10-2EC4-98E5-6E40A9E9352C}"/>
          </ac:spMkLst>
        </pc:spChg>
        <pc:spChg chg="add mod">
          <ac:chgData name="Arjun Rajput" userId="391cf4e498d6d617" providerId="LiveId" clId="{827870DD-4CF9-4CB5-8933-6C50D27721E9}" dt="2024-07-15T11:43:37.285" v="1856"/>
          <ac:spMkLst>
            <pc:docMk/>
            <pc:sldMk cId="0" sldId="275"/>
            <ac:spMk id="18" creationId="{0432A6FF-D0D1-3F8D-9FF7-836C979E52C6}"/>
          </ac:spMkLst>
        </pc:spChg>
        <pc:spChg chg="add mod">
          <ac:chgData name="Arjun Rajput" userId="391cf4e498d6d617" providerId="LiveId" clId="{827870DD-4CF9-4CB5-8933-6C50D27721E9}" dt="2024-07-15T11:42:09.955" v="1838"/>
          <ac:spMkLst>
            <pc:docMk/>
            <pc:sldMk cId="0" sldId="275"/>
            <ac:spMk id="19" creationId="{8C689FB3-9A32-ECFB-8BCC-2E8CA02085D9}"/>
          </ac:spMkLst>
        </pc:spChg>
        <pc:spChg chg="add del mod">
          <ac:chgData name="Arjun Rajput" userId="391cf4e498d6d617" providerId="LiveId" clId="{827870DD-4CF9-4CB5-8933-6C50D27721E9}" dt="2024-06-19T21:08:22.236" v="1557" actId="478"/>
          <ac:spMkLst>
            <pc:docMk/>
            <pc:sldMk cId="0" sldId="275"/>
            <ac:spMk id="21" creationId="{C586B9D9-433D-8093-AF78-3B8A0EDBD84B}"/>
          </ac:spMkLst>
        </pc:spChg>
        <pc:spChg chg="mod">
          <ac:chgData name="Arjun Rajput" userId="391cf4e498d6d617" providerId="LiveId" clId="{827870DD-4CF9-4CB5-8933-6C50D27721E9}" dt="2024-06-19T21:08:42.007" v="1560" actId="14100"/>
          <ac:spMkLst>
            <pc:docMk/>
            <pc:sldMk cId="0" sldId="275"/>
            <ac:spMk id="1962" creationId="{00000000-0000-0000-0000-000000000000}"/>
          </ac:spMkLst>
        </pc:spChg>
        <pc:spChg chg="mod">
          <ac:chgData name="Arjun Rajput" userId="391cf4e498d6d617" providerId="LiveId" clId="{827870DD-4CF9-4CB5-8933-6C50D27721E9}" dt="2024-07-15T11:42:26.632" v="1855" actId="20577"/>
          <ac:spMkLst>
            <pc:docMk/>
            <pc:sldMk cId="0" sldId="275"/>
            <ac:spMk id="1963" creationId="{00000000-0000-0000-0000-000000000000}"/>
          </ac:spMkLst>
        </pc:spChg>
        <pc:spChg chg="del">
          <ac:chgData name="Arjun Rajput" userId="391cf4e498d6d617" providerId="LiveId" clId="{827870DD-4CF9-4CB5-8933-6C50D27721E9}" dt="2024-06-19T20:33:52.608" v="1132" actId="478"/>
          <ac:spMkLst>
            <pc:docMk/>
            <pc:sldMk cId="0" sldId="275"/>
            <ac:spMk id="1964" creationId="{00000000-0000-0000-0000-000000000000}"/>
          </ac:spMkLst>
        </pc:spChg>
        <pc:spChg chg="add del">
          <ac:chgData name="Arjun Rajput" userId="391cf4e498d6d617" providerId="LiveId" clId="{827870DD-4CF9-4CB5-8933-6C50D27721E9}" dt="2024-06-19T20:32:48.380" v="1128" actId="478"/>
          <ac:spMkLst>
            <pc:docMk/>
            <pc:sldMk cId="0" sldId="275"/>
            <ac:spMk id="1965" creationId="{00000000-0000-0000-0000-000000000000}"/>
          </ac:spMkLst>
        </pc:spChg>
        <pc:grpChg chg="add 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2" creationId="{CDFE2F1F-A0A9-56F8-6D84-364019640491}"/>
          </ac:grpSpMkLst>
        </pc:grpChg>
        <pc:grpChg chg="add 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7" creationId="{E7562CD1-24E5-0D35-9389-095CD76AF15E}"/>
          </ac:grpSpMkLst>
        </pc:grpChg>
        <pc:grpChg chg="add 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11" creationId="{FB6AE198-EBEB-D0F4-120A-86EB803527E1}"/>
          </ac:grpSpMkLst>
        </pc:grpChg>
        <pc:grpChg chg="add del">
          <ac:chgData name="Arjun Rajput" userId="391cf4e498d6d617" providerId="LiveId" clId="{827870DD-4CF9-4CB5-8933-6C50D27721E9}" dt="2024-06-19T20:32:47.343" v="1127" actId="478"/>
          <ac:grpSpMkLst>
            <pc:docMk/>
            <pc:sldMk cId="0" sldId="275"/>
            <ac:grpSpMk id="1966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32:49.534" v="1129" actId="478"/>
          <ac:grpSpMkLst>
            <pc:docMk/>
            <pc:sldMk cId="0" sldId="275"/>
            <ac:grpSpMk id="1971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0:32:44.493" v="1126" actId="478"/>
          <ac:grpSpMkLst>
            <pc:docMk/>
            <pc:sldMk cId="0" sldId="275"/>
            <ac:grpSpMk id="1974" creationId="{00000000-0000-0000-0000-000000000000}"/>
          </ac:grpSpMkLst>
        </pc:grpChg>
        <pc:grpChg chg="del">
          <ac:chgData name="Arjun Rajput" userId="391cf4e498d6d617" providerId="LiveId" clId="{827870DD-4CF9-4CB5-8933-6C50D27721E9}" dt="2024-06-19T21:08:24.682" v="1558" actId="478"/>
          <ac:grpSpMkLst>
            <pc:docMk/>
            <pc:sldMk cId="0" sldId="275"/>
            <ac:grpSpMk id="1980" creationId="{00000000-0000-0000-0000-000000000000}"/>
          </ac:grpSpMkLst>
        </pc:grpChg>
        <pc:grpChg chg="mod">
          <ac:chgData name="Arjun Rajput" userId="391cf4e498d6d617" providerId="LiveId" clId="{827870DD-4CF9-4CB5-8933-6C50D27721E9}" dt="2024-06-19T21:09:03.598" v="1561" actId="1076"/>
          <ac:grpSpMkLst>
            <pc:docMk/>
            <pc:sldMk cId="0" sldId="275"/>
            <ac:grpSpMk id="1987" creationId="{00000000-0000-0000-0000-000000000000}"/>
          </ac:grpSpMkLst>
        </pc:grpChg>
        <pc:picChg chg="del">
          <ac:chgData name="Arjun Rajput" userId="391cf4e498d6d617" providerId="LiveId" clId="{827870DD-4CF9-4CB5-8933-6C50D27721E9}" dt="2024-06-19T21:08:18.334" v="1556" actId="478"/>
          <ac:picMkLst>
            <pc:docMk/>
            <pc:sldMk cId="0" sldId="275"/>
            <ac:picMk id="1979" creationId="{00000000-0000-0000-0000-000000000000}"/>
          </ac:picMkLst>
        </pc:picChg>
      </pc:sldChg>
      <pc:sldChg chg="del">
        <pc:chgData name="Arjun Rajput" userId="391cf4e498d6d617" providerId="LiveId" clId="{827870DD-4CF9-4CB5-8933-6C50D27721E9}" dt="2024-06-19T20:35:59.989" v="1154" actId="47"/>
        <pc:sldMkLst>
          <pc:docMk/>
          <pc:sldMk cId="0" sldId="276"/>
        </pc:sldMkLst>
      </pc:sldChg>
      <pc:sldChg chg="del">
        <pc:chgData name="Arjun Rajput" userId="391cf4e498d6d617" providerId="LiveId" clId="{827870DD-4CF9-4CB5-8933-6C50D27721E9}" dt="2024-06-19T20:36:00.596" v="1155" actId="47"/>
        <pc:sldMkLst>
          <pc:docMk/>
          <pc:sldMk cId="0" sldId="277"/>
        </pc:sldMkLst>
      </pc:sldChg>
      <pc:sldChg chg="del">
        <pc:chgData name="Arjun Rajput" userId="391cf4e498d6d617" providerId="LiveId" clId="{827870DD-4CF9-4CB5-8933-6C50D27721E9}" dt="2024-06-19T20:36:01.262" v="1156" actId="47"/>
        <pc:sldMkLst>
          <pc:docMk/>
          <pc:sldMk cId="0" sldId="278"/>
        </pc:sldMkLst>
      </pc:sldChg>
      <pc:sldChg chg="del">
        <pc:chgData name="Arjun Rajput" userId="391cf4e498d6d617" providerId="LiveId" clId="{827870DD-4CF9-4CB5-8933-6C50D27721E9}" dt="2024-06-19T20:36:01.941" v="1157" actId="47"/>
        <pc:sldMkLst>
          <pc:docMk/>
          <pc:sldMk cId="0" sldId="279"/>
        </pc:sldMkLst>
      </pc:sldChg>
      <pc:sldChg chg="del">
        <pc:chgData name="Arjun Rajput" userId="391cf4e498d6d617" providerId="LiveId" clId="{827870DD-4CF9-4CB5-8933-6C50D27721E9}" dt="2024-06-19T21:05:27.649" v="1539" actId="47"/>
        <pc:sldMkLst>
          <pc:docMk/>
          <pc:sldMk cId="0" sldId="280"/>
        </pc:sldMkLst>
      </pc:sldChg>
      <pc:sldChg chg="del">
        <pc:chgData name="Arjun Rajput" userId="391cf4e498d6d617" providerId="LiveId" clId="{827870DD-4CF9-4CB5-8933-6C50D27721E9}" dt="2024-06-19T21:05:30.504" v="1540" actId="47"/>
        <pc:sldMkLst>
          <pc:docMk/>
          <pc:sldMk cId="0" sldId="281"/>
        </pc:sldMkLst>
      </pc:sldChg>
      <pc:sldChg chg="del">
        <pc:chgData name="Arjun Rajput" userId="391cf4e498d6d617" providerId="LiveId" clId="{827870DD-4CF9-4CB5-8933-6C50D27721E9}" dt="2024-06-19T21:05:36.430" v="1541" actId="47"/>
        <pc:sldMkLst>
          <pc:docMk/>
          <pc:sldMk cId="0" sldId="295"/>
        </pc:sldMkLst>
      </pc:sldChg>
      <pc:sldChg chg="addSp delSp modSp new mod">
        <pc:chgData name="Arjun Rajput" userId="391cf4e498d6d617" providerId="LiveId" clId="{827870DD-4CF9-4CB5-8933-6C50D27721E9}" dt="2024-07-15T11:44:20.657" v="1875" actId="20577"/>
        <pc:sldMkLst>
          <pc:docMk/>
          <pc:sldMk cId="3840044228" sldId="296"/>
        </pc:sldMkLst>
        <pc:spChg chg="mod">
          <ac:chgData name="Arjun Rajput" userId="391cf4e498d6d617" providerId="LiveId" clId="{827870DD-4CF9-4CB5-8933-6C50D27721E9}" dt="2024-06-19T18:59:07.935" v="343" actId="1076"/>
          <ac:spMkLst>
            <pc:docMk/>
            <pc:sldMk cId="3840044228" sldId="296"/>
            <ac:spMk id="2" creationId="{7F461E1F-180C-1655-0CA5-8711C647F6C9}"/>
          </ac:spMkLst>
        </pc:spChg>
        <pc:spChg chg="del">
          <ac:chgData name="Arjun Rajput" userId="391cf4e498d6d617" providerId="LiveId" clId="{827870DD-4CF9-4CB5-8933-6C50D27721E9}" dt="2024-06-19T18:43:55.665" v="187" actId="478"/>
          <ac:spMkLst>
            <pc:docMk/>
            <pc:sldMk cId="3840044228" sldId="296"/>
            <ac:spMk id="3" creationId="{5070F6D9-1FDD-B03C-1D86-2789E6EE8A77}"/>
          </ac:spMkLst>
        </pc:spChg>
        <pc:spChg chg="del">
          <ac:chgData name="Arjun Rajput" userId="391cf4e498d6d617" providerId="LiveId" clId="{827870DD-4CF9-4CB5-8933-6C50D27721E9}" dt="2024-06-19T18:43:46.998" v="184" actId="478"/>
          <ac:spMkLst>
            <pc:docMk/>
            <pc:sldMk cId="3840044228" sldId="296"/>
            <ac:spMk id="4" creationId="{AA886C2F-5880-DE92-E87A-7E2CE16C5451}"/>
          </ac:spMkLst>
        </pc:spChg>
        <pc:spChg chg="del">
          <ac:chgData name="Arjun Rajput" userId="391cf4e498d6d617" providerId="LiveId" clId="{827870DD-4CF9-4CB5-8933-6C50D27721E9}" dt="2024-06-19T18:43:49.168" v="185" actId="478"/>
          <ac:spMkLst>
            <pc:docMk/>
            <pc:sldMk cId="3840044228" sldId="296"/>
            <ac:spMk id="5" creationId="{17180C70-1EA0-A642-F141-2085843C825E}"/>
          </ac:spMkLst>
        </pc:spChg>
        <pc:spChg chg="del mod">
          <ac:chgData name="Arjun Rajput" userId="391cf4e498d6d617" providerId="LiveId" clId="{827870DD-4CF9-4CB5-8933-6C50D27721E9}" dt="2024-06-19T18:44:01.605" v="190" actId="478"/>
          <ac:spMkLst>
            <pc:docMk/>
            <pc:sldMk cId="3840044228" sldId="296"/>
            <ac:spMk id="6" creationId="{963BCB2D-D100-05A2-8BCA-0CD728AAD983}"/>
          </ac:spMkLst>
        </pc:spChg>
        <pc:spChg chg="del">
          <ac:chgData name="Arjun Rajput" userId="391cf4e498d6d617" providerId="LiveId" clId="{827870DD-4CF9-4CB5-8933-6C50D27721E9}" dt="2024-06-19T18:44:20.853" v="195" actId="478"/>
          <ac:spMkLst>
            <pc:docMk/>
            <pc:sldMk cId="3840044228" sldId="296"/>
            <ac:spMk id="7" creationId="{2E2DF097-7C90-A7BF-334A-983816D0A7BA}"/>
          </ac:spMkLst>
        </pc:spChg>
        <pc:spChg chg="del">
          <ac:chgData name="Arjun Rajput" userId="391cf4e498d6d617" providerId="LiveId" clId="{827870DD-4CF9-4CB5-8933-6C50D27721E9}" dt="2024-06-19T18:43:41.099" v="183" actId="478"/>
          <ac:spMkLst>
            <pc:docMk/>
            <pc:sldMk cId="3840044228" sldId="296"/>
            <ac:spMk id="8" creationId="{152ACD7D-FA5F-F872-2BE3-79FF629BBC88}"/>
          </ac:spMkLst>
        </pc:spChg>
        <pc:spChg chg="del">
          <ac:chgData name="Arjun Rajput" userId="391cf4e498d6d617" providerId="LiveId" clId="{827870DD-4CF9-4CB5-8933-6C50D27721E9}" dt="2024-06-19T18:43:37.754" v="182" actId="478"/>
          <ac:spMkLst>
            <pc:docMk/>
            <pc:sldMk cId="3840044228" sldId="296"/>
            <ac:spMk id="9" creationId="{8E461D44-6BFA-1474-A00E-C76010E27CB6}"/>
          </ac:spMkLst>
        </pc:spChg>
        <pc:spChg chg="del">
          <ac:chgData name="Arjun Rajput" userId="391cf4e498d6d617" providerId="LiveId" clId="{827870DD-4CF9-4CB5-8933-6C50D27721E9}" dt="2024-06-19T18:44:18.164" v="194" actId="478"/>
          <ac:spMkLst>
            <pc:docMk/>
            <pc:sldMk cId="3840044228" sldId="296"/>
            <ac:spMk id="10" creationId="{E8D98A60-ED9F-50E5-329B-E6DA65517238}"/>
          </ac:spMkLst>
        </pc:spChg>
        <pc:spChg chg="del">
          <ac:chgData name="Arjun Rajput" userId="391cf4e498d6d617" providerId="LiveId" clId="{827870DD-4CF9-4CB5-8933-6C50D27721E9}" dt="2024-06-19T18:43:51.638" v="186" actId="478"/>
          <ac:spMkLst>
            <pc:docMk/>
            <pc:sldMk cId="3840044228" sldId="296"/>
            <ac:spMk id="11" creationId="{8C54A556-609C-8E8E-F971-B5288823AA9D}"/>
          </ac:spMkLst>
        </pc:spChg>
        <pc:spChg chg="del">
          <ac:chgData name="Arjun Rajput" userId="391cf4e498d6d617" providerId="LiveId" clId="{827870DD-4CF9-4CB5-8933-6C50D27721E9}" dt="2024-06-19T18:44:05.937" v="191" actId="478"/>
          <ac:spMkLst>
            <pc:docMk/>
            <pc:sldMk cId="3840044228" sldId="296"/>
            <ac:spMk id="12" creationId="{7C2DC6DD-3021-641B-25D5-109A138A8FCB}"/>
          </ac:spMkLst>
        </pc:spChg>
        <pc:spChg chg="del">
          <ac:chgData name="Arjun Rajput" userId="391cf4e498d6d617" providerId="LiveId" clId="{827870DD-4CF9-4CB5-8933-6C50D27721E9}" dt="2024-06-19T18:43:29.214" v="180" actId="478"/>
          <ac:spMkLst>
            <pc:docMk/>
            <pc:sldMk cId="3840044228" sldId="296"/>
            <ac:spMk id="13" creationId="{B32DC061-8EA5-B953-CC34-CF3C8F0006BD}"/>
          </ac:spMkLst>
        </pc:spChg>
        <pc:spChg chg="del">
          <ac:chgData name="Arjun Rajput" userId="391cf4e498d6d617" providerId="LiveId" clId="{827870DD-4CF9-4CB5-8933-6C50D27721E9}" dt="2024-06-19T18:44:15.070" v="193" actId="478"/>
          <ac:spMkLst>
            <pc:docMk/>
            <pc:sldMk cId="3840044228" sldId="296"/>
            <ac:spMk id="14" creationId="{5A127057-7DC9-70AF-A5D1-F4E42812573F}"/>
          </ac:spMkLst>
        </pc:spChg>
        <pc:spChg chg="del">
          <ac:chgData name="Arjun Rajput" userId="391cf4e498d6d617" providerId="LiveId" clId="{827870DD-4CF9-4CB5-8933-6C50D27721E9}" dt="2024-06-19T18:43:55.665" v="187" actId="478"/>
          <ac:spMkLst>
            <pc:docMk/>
            <pc:sldMk cId="3840044228" sldId="296"/>
            <ac:spMk id="15" creationId="{F0DFBFAB-FEE4-A6EB-609D-1958504C5FB8}"/>
          </ac:spMkLst>
        </pc:spChg>
        <pc:spChg chg="del">
          <ac:chgData name="Arjun Rajput" userId="391cf4e498d6d617" providerId="LiveId" clId="{827870DD-4CF9-4CB5-8933-6C50D27721E9}" dt="2024-06-19T18:43:31.875" v="181" actId="478"/>
          <ac:spMkLst>
            <pc:docMk/>
            <pc:sldMk cId="3840044228" sldId="296"/>
            <ac:spMk id="16" creationId="{52114B27-92D2-C3ED-BBC8-5C1670FBF728}"/>
          </ac:spMkLst>
        </pc:spChg>
        <pc:spChg chg="del">
          <ac:chgData name="Arjun Rajput" userId="391cf4e498d6d617" providerId="LiveId" clId="{827870DD-4CF9-4CB5-8933-6C50D27721E9}" dt="2024-06-19T18:43:31.875" v="181" actId="478"/>
          <ac:spMkLst>
            <pc:docMk/>
            <pc:sldMk cId="3840044228" sldId="296"/>
            <ac:spMk id="17" creationId="{2426A60E-3E75-3345-CEBB-621683891143}"/>
          </ac:spMkLst>
        </pc:spChg>
        <pc:spChg chg="del">
          <ac:chgData name="Arjun Rajput" userId="391cf4e498d6d617" providerId="LiveId" clId="{827870DD-4CF9-4CB5-8933-6C50D27721E9}" dt="2024-06-19T18:43:58.503" v="188" actId="478"/>
          <ac:spMkLst>
            <pc:docMk/>
            <pc:sldMk cId="3840044228" sldId="296"/>
            <ac:spMk id="18" creationId="{1507D1D6-3C3A-008D-1DE5-3459CF5D45B3}"/>
          </ac:spMkLst>
        </pc:spChg>
        <pc:spChg chg="del">
          <ac:chgData name="Arjun Rajput" userId="391cf4e498d6d617" providerId="LiveId" clId="{827870DD-4CF9-4CB5-8933-6C50D27721E9}" dt="2024-06-19T18:43:29.214" v="180" actId="478"/>
          <ac:spMkLst>
            <pc:docMk/>
            <pc:sldMk cId="3840044228" sldId="296"/>
            <ac:spMk id="19" creationId="{4192E18C-F137-FD6C-363F-FB0D58B45133}"/>
          </ac:spMkLst>
        </pc:spChg>
        <pc:spChg chg="del">
          <ac:chgData name="Arjun Rajput" userId="391cf4e498d6d617" providerId="LiveId" clId="{827870DD-4CF9-4CB5-8933-6C50D27721E9}" dt="2024-06-19T18:44:08.178" v="192" actId="478"/>
          <ac:spMkLst>
            <pc:docMk/>
            <pc:sldMk cId="3840044228" sldId="296"/>
            <ac:spMk id="20" creationId="{460A8140-B038-BD81-73AE-16159CF0BB83}"/>
          </ac:spMkLst>
        </pc:spChg>
        <pc:spChg chg="add del mod">
          <ac:chgData name="Arjun Rajput" userId="391cf4e498d6d617" providerId="LiveId" clId="{827870DD-4CF9-4CB5-8933-6C50D27721E9}" dt="2024-07-15T11:44:20.657" v="1875" actId="20577"/>
          <ac:spMkLst>
            <pc:docMk/>
            <pc:sldMk cId="3840044228" sldId="296"/>
            <ac:spMk id="21" creationId="{984095F7-8B93-7D7D-8F4F-2D20D0F574ED}"/>
          </ac:spMkLst>
        </pc:spChg>
      </pc:sldChg>
      <pc:sldChg chg="addSp delSp modSp add mod ord">
        <pc:chgData name="Arjun Rajput" userId="391cf4e498d6d617" providerId="LiveId" clId="{827870DD-4CF9-4CB5-8933-6C50D27721E9}" dt="2024-07-15T11:41:40.267" v="1837" actId="20577"/>
        <pc:sldMkLst>
          <pc:docMk/>
          <pc:sldMk cId="3428013383" sldId="297"/>
        </pc:sldMkLst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3" creationId="{D30D1DCC-B940-81F4-9516-70BD6E5B8CB3}"/>
          </ac:spMkLst>
        </pc:spChg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4" creationId="{C257F0AF-16FA-84FF-7F4B-13E85EDFB30D}"/>
          </ac:spMkLst>
        </pc:spChg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5" creationId="{216693A5-957C-A246-CB9B-CEF30092E01B}"/>
          </ac:spMkLst>
        </pc:spChg>
        <pc:spChg chg="del mod">
          <ac:chgData name="Arjun Rajput" userId="391cf4e498d6d617" providerId="LiveId" clId="{827870DD-4CF9-4CB5-8933-6C50D27721E9}" dt="2024-06-19T20:53:02.742" v="1434"/>
          <ac:spMkLst>
            <pc:docMk/>
            <pc:sldMk cId="3428013383" sldId="297"/>
            <ac:spMk id="6" creationId="{93518FD8-26C6-31C6-0F74-117FA3854929}"/>
          </ac:spMkLst>
        </pc:spChg>
        <pc:spChg chg="mod">
          <ac:chgData name="Arjun Rajput" userId="391cf4e498d6d617" providerId="LiveId" clId="{827870DD-4CF9-4CB5-8933-6C50D27721E9}" dt="2024-06-19T20:48:16.419" v="1350"/>
          <ac:spMkLst>
            <pc:docMk/>
            <pc:sldMk cId="3428013383" sldId="297"/>
            <ac:spMk id="7" creationId="{429F14B6-6CF5-31BF-D130-CF6920A2C72D}"/>
          </ac:spMkLst>
        </pc:spChg>
        <pc:spChg chg="add mod">
          <ac:chgData name="Arjun Rajput" userId="391cf4e498d6d617" providerId="LiveId" clId="{827870DD-4CF9-4CB5-8933-6C50D27721E9}" dt="2024-06-19T21:02:04.860" v="1479" actId="20577"/>
          <ac:spMkLst>
            <pc:docMk/>
            <pc:sldMk cId="3428013383" sldId="297"/>
            <ac:spMk id="8" creationId="{18BF293A-EDB2-4CE2-1289-1F51D5CEC7B5}"/>
          </ac:spMkLst>
        </pc:spChg>
        <pc:spChg chg="add del mod">
          <ac:chgData name="Arjun Rajput" userId="391cf4e498d6d617" providerId="LiveId" clId="{827870DD-4CF9-4CB5-8933-6C50D27721E9}" dt="2024-06-19T20:52:39.749" v="1424"/>
          <ac:spMkLst>
            <pc:docMk/>
            <pc:sldMk cId="3428013383" sldId="297"/>
            <ac:spMk id="9" creationId="{3191A6D2-956D-AEDB-19A1-83E84703C9C0}"/>
          </ac:spMkLst>
        </pc:spChg>
        <pc:spChg chg="mod">
          <ac:chgData name="Arjun Rajput" userId="391cf4e498d6d617" providerId="LiveId" clId="{827870DD-4CF9-4CB5-8933-6C50D27721E9}" dt="2024-06-19T20:54:04.469" v="1447" actId="1076"/>
          <ac:spMkLst>
            <pc:docMk/>
            <pc:sldMk cId="3428013383" sldId="297"/>
            <ac:spMk id="10" creationId="{9034E726-C37A-39B8-3A8E-2118189FFD81}"/>
          </ac:spMkLst>
        </pc:spChg>
        <pc:spChg chg="add mod">
          <ac:chgData name="Arjun Rajput" userId="391cf4e498d6d617" providerId="LiveId" clId="{827870DD-4CF9-4CB5-8933-6C50D27721E9}" dt="2024-07-15T11:41:40.267" v="1837" actId="20577"/>
          <ac:spMkLst>
            <pc:docMk/>
            <pc:sldMk cId="3428013383" sldId="297"/>
            <ac:spMk id="12" creationId="{97EDDF1B-E580-66F7-4981-6538A112F11F}"/>
          </ac:spMkLst>
        </pc:spChg>
        <pc:spChg chg="add mod">
          <ac:chgData name="Arjun Rajput" userId="391cf4e498d6d617" providerId="LiveId" clId="{827870DD-4CF9-4CB5-8933-6C50D27721E9}" dt="2024-06-19T20:53:59.450" v="1446" actId="20577"/>
          <ac:spMkLst>
            <pc:docMk/>
            <pc:sldMk cId="3428013383" sldId="297"/>
            <ac:spMk id="13" creationId="{0551D7F1-BEF7-ADE9-7285-E3FC27AB56B7}"/>
          </ac:spMkLst>
        </pc:spChg>
        <pc:spChg chg="del mod">
          <ac:chgData name="Arjun Rajput" userId="391cf4e498d6d617" providerId="LiveId" clId="{827870DD-4CF9-4CB5-8933-6C50D27721E9}" dt="2024-06-19T20:53:38.165" v="1441" actId="478"/>
          <ac:spMkLst>
            <pc:docMk/>
            <pc:sldMk cId="3428013383" sldId="297"/>
            <ac:spMk id="14" creationId="{48C116F9-12BA-8E62-084F-8310EA5A3321}"/>
          </ac:spMkLst>
        </pc:spChg>
        <pc:spChg chg="mod">
          <ac:chgData name="Arjun Rajput" userId="391cf4e498d6d617" providerId="LiveId" clId="{827870DD-4CF9-4CB5-8933-6C50D27721E9}" dt="2024-06-19T20:47:35.809" v="1349" actId="14100"/>
          <ac:spMkLst>
            <pc:docMk/>
            <pc:sldMk cId="3428013383" sldId="297"/>
            <ac:spMk id="1765" creationId="{00000000-0000-0000-0000-000000000000}"/>
          </ac:spMkLst>
        </pc:spChg>
        <pc:grpChg chg="add mod">
          <ac:chgData name="Arjun Rajput" userId="391cf4e498d6d617" providerId="LiveId" clId="{827870DD-4CF9-4CB5-8933-6C50D27721E9}" dt="2024-06-19T20:48:51.028" v="1359" actId="14100"/>
          <ac:grpSpMkLst>
            <pc:docMk/>
            <pc:sldMk cId="3428013383" sldId="297"/>
            <ac:grpSpMk id="2" creationId="{B8312D2F-DD43-2BC2-AFC6-BC2F4F3CFC43}"/>
          </ac:grpSpMkLst>
        </pc:grpChg>
      </pc:sldChg>
      <pc:sldChg chg="del">
        <pc:chgData name="Arjun Rajput" userId="391cf4e498d6d617" providerId="LiveId" clId="{827870DD-4CF9-4CB5-8933-6C50D27721E9}" dt="2024-07-15T11:41:15.903" v="1827" actId="47"/>
        <pc:sldMkLst>
          <pc:docMk/>
          <pc:sldMk cId="1492437161" sldId="299"/>
        </pc:sldMkLst>
      </pc:sldChg>
      <pc:sldMasterChg chg="delSldLayout">
        <pc:chgData name="Arjun Rajput" userId="391cf4e498d6d617" providerId="LiveId" clId="{827870DD-4CF9-4CB5-8933-6C50D27721E9}" dt="2024-06-19T20:36:00.596" v="1155" actId="47"/>
        <pc:sldMasterMkLst>
          <pc:docMk/>
          <pc:sldMasterMk cId="0" sldId="2147483671"/>
        </pc:sldMasterMkLst>
        <pc:sldLayoutChg chg="del">
          <pc:chgData name="Arjun Rajput" userId="391cf4e498d6d617" providerId="LiveId" clId="{827870DD-4CF9-4CB5-8933-6C50D27721E9}" dt="2024-06-19T20:36:00.596" v="1155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Arjun Rajput" userId="391cf4e498d6d617" providerId="LiveId" clId="{827870DD-4CF9-4CB5-8933-6C50D27721E9}" dt="2024-06-19T20:35:54.743" v="1148" actId="47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Arjun Rajput" userId="391cf4e498d6d617" providerId="LiveId" clId="{827870DD-4CF9-4CB5-8933-6C50D27721E9}" dt="2024-06-19T20:35:59.308" v="115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Arjun Rajput" userId="391cf4e498d6d617" providerId="LiveId" clId="{827870DD-4CF9-4CB5-8933-6C50D27721E9}" dt="2024-06-19T20:35:58.187" v="1151" actId="47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Arjun Rajput" userId="391cf4e498d6d617" providerId="LiveId" clId="{827870DD-4CF9-4CB5-8933-6C50D27721E9}" dt="2024-06-19T20:35:50.228" v="1147" actId="47"/>
          <pc:sldLayoutMkLst>
            <pc:docMk/>
            <pc:sldMasterMk cId="0" sldId="2147483671"/>
            <pc:sldLayoutMk cId="0" sldId="2147483665"/>
          </pc:sldLayoutMkLst>
        </pc:sldLayoutChg>
      </pc:sldMasterChg>
    </pc:docChg>
  </pc:docChgLst>
  <pc:docChgLst>
    <pc:chgData name="Arjun Rajput" userId="391cf4e498d6d617" providerId="LiveId" clId="{9EA6025D-DB77-4E9D-9486-7F808EE3ECA6}"/>
    <pc:docChg chg="undo custSel addSld delSld modSld sldOrd addMainMaster delMainMaster">
      <pc:chgData name="Arjun Rajput" userId="391cf4e498d6d617" providerId="LiveId" clId="{9EA6025D-DB77-4E9D-9486-7F808EE3ECA6}" dt="2024-06-23T18:16:21.191" v="229" actId="1076"/>
      <pc:docMkLst>
        <pc:docMk/>
      </pc:docMkLst>
      <pc:sldChg chg="addSp delSp modSp mod ord">
        <pc:chgData name="Arjun Rajput" userId="391cf4e498d6d617" providerId="LiveId" clId="{9EA6025D-DB77-4E9D-9486-7F808EE3ECA6}" dt="2024-06-23T17:57:57.215" v="212" actId="1076"/>
        <pc:sldMkLst>
          <pc:docMk/>
          <pc:sldMk cId="0" sldId="256"/>
        </pc:sldMkLst>
        <pc:spChg chg="add del mod">
          <ac:chgData name="Arjun Rajput" userId="391cf4e498d6d617" providerId="LiveId" clId="{9EA6025D-DB77-4E9D-9486-7F808EE3ECA6}" dt="2024-06-23T17:47:17.351" v="126" actId="21"/>
          <ac:spMkLst>
            <pc:docMk/>
            <pc:sldMk cId="0" sldId="256"/>
            <ac:spMk id="2" creationId="{FB02D065-D75A-FD9E-7672-6F9EF3041419}"/>
          </ac:spMkLst>
        </pc:spChg>
        <pc:spChg chg="mod">
          <ac:chgData name="Arjun Rajput" userId="391cf4e498d6d617" providerId="LiveId" clId="{9EA6025D-DB77-4E9D-9486-7F808EE3ECA6}" dt="2024-06-23T17:43:39.380" v="105" actId="1076"/>
          <ac:spMkLst>
            <pc:docMk/>
            <pc:sldMk cId="0" sldId="256"/>
            <ac:spMk id="4" creationId="{731BE52C-63BA-2B98-EF7D-A9B7F5D6FC40}"/>
          </ac:spMkLst>
        </pc:spChg>
        <pc:spChg chg="mod">
          <ac:chgData name="Arjun Rajput" userId="391cf4e498d6d617" providerId="LiveId" clId="{9EA6025D-DB77-4E9D-9486-7F808EE3ECA6}" dt="2024-06-23T17:57:57.215" v="212" actId="1076"/>
          <ac:spMkLst>
            <pc:docMk/>
            <pc:sldMk cId="0" sldId="256"/>
            <ac:spMk id="1579" creationId="{00000000-0000-0000-0000-000000000000}"/>
          </ac:spMkLst>
        </pc:spChg>
      </pc:sldChg>
      <pc:sldChg chg="ord">
        <pc:chgData name="Arjun Rajput" userId="391cf4e498d6d617" providerId="LiveId" clId="{9EA6025D-DB77-4E9D-9486-7F808EE3ECA6}" dt="2024-06-23T17:53:00.252" v="188"/>
        <pc:sldMkLst>
          <pc:docMk/>
          <pc:sldMk cId="0" sldId="258"/>
        </pc:sldMkLst>
      </pc:sldChg>
      <pc:sldChg chg="modSp mod">
        <pc:chgData name="Arjun Rajput" userId="391cf4e498d6d617" providerId="LiveId" clId="{9EA6025D-DB77-4E9D-9486-7F808EE3ECA6}" dt="2024-06-23T09:20:13.637" v="2" actId="5793"/>
        <pc:sldMkLst>
          <pc:docMk/>
          <pc:sldMk cId="0" sldId="260"/>
        </pc:sldMkLst>
        <pc:spChg chg="mod">
          <ac:chgData name="Arjun Rajput" userId="391cf4e498d6d617" providerId="LiveId" clId="{9EA6025D-DB77-4E9D-9486-7F808EE3ECA6}" dt="2024-06-23T09:20:13.637" v="2" actId="5793"/>
          <ac:spMkLst>
            <pc:docMk/>
            <pc:sldMk cId="0" sldId="260"/>
            <ac:spMk id="1650" creationId="{00000000-0000-0000-0000-000000000000}"/>
          </ac:spMkLst>
        </pc:spChg>
      </pc:sldChg>
      <pc:sldChg chg="modSp mod">
        <pc:chgData name="Arjun Rajput" userId="391cf4e498d6d617" providerId="LiveId" clId="{9EA6025D-DB77-4E9D-9486-7F808EE3ECA6}" dt="2024-06-23T18:16:21.191" v="229" actId="1076"/>
        <pc:sldMkLst>
          <pc:docMk/>
          <pc:sldMk cId="0" sldId="261"/>
        </pc:sldMkLst>
        <pc:spChg chg="mod">
          <ac:chgData name="Arjun Rajput" userId="391cf4e498d6d617" providerId="LiveId" clId="{9EA6025D-DB77-4E9D-9486-7F808EE3ECA6}" dt="2024-06-23T18:16:21.191" v="229" actId="1076"/>
          <ac:spMkLst>
            <pc:docMk/>
            <pc:sldMk cId="0" sldId="261"/>
            <ac:spMk id="14" creationId="{C3E37A5D-D2E7-400B-C23D-D45BEB62733D}"/>
          </ac:spMkLst>
        </pc:spChg>
        <pc:spChg chg="mod">
          <ac:chgData name="Arjun Rajput" userId="391cf4e498d6d617" providerId="LiveId" clId="{9EA6025D-DB77-4E9D-9486-7F808EE3ECA6}" dt="2024-06-23T18:15:56.543" v="224" actId="1076"/>
          <ac:spMkLst>
            <pc:docMk/>
            <pc:sldMk cId="0" sldId="261"/>
            <ac:spMk id="1701" creationId="{00000000-0000-0000-0000-000000000000}"/>
          </ac:spMkLst>
        </pc:spChg>
        <pc:grpChg chg="mod">
          <ac:chgData name="Arjun Rajput" userId="391cf4e498d6d617" providerId="LiveId" clId="{9EA6025D-DB77-4E9D-9486-7F808EE3ECA6}" dt="2024-06-23T18:15:51.247" v="223" actId="1076"/>
          <ac:grpSpMkLst>
            <pc:docMk/>
            <pc:sldMk cId="0" sldId="261"/>
            <ac:grpSpMk id="20" creationId="{4F080303-7821-22FC-A03F-29F00F98B523}"/>
          </ac:grpSpMkLst>
        </pc:grpChg>
        <pc:grpChg chg="mod">
          <ac:chgData name="Arjun Rajput" userId="391cf4e498d6d617" providerId="LiveId" clId="{9EA6025D-DB77-4E9D-9486-7F808EE3ECA6}" dt="2024-06-23T18:15:23.490" v="222" actId="1076"/>
          <ac:grpSpMkLst>
            <pc:docMk/>
            <pc:sldMk cId="0" sldId="261"/>
            <ac:grpSpMk id="1713" creationId="{00000000-0000-0000-0000-000000000000}"/>
          </ac:grpSpMkLst>
        </pc:grpChg>
        <pc:picChg chg="mod">
          <ac:chgData name="Arjun Rajput" userId="391cf4e498d6d617" providerId="LiveId" clId="{9EA6025D-DB77-4E9D-9486-7F808EE3ECA6}" dt="2024-06-23T18:15:23.490" v="222" actId="1076"/>
          <ac:picMkLst>
            <pc:docMk/>
            <pc:sldMk cId="0" sldId="261"/>
            <ac:picMk id="2" creationId="{41C64F2A-F490-205E-DE24-7C0C3CC0F796}"/>
          </ac:picMkLst>
        </pc:picChg>
        <pc:picChg chg="mod">
          <ac:chgData name="Arjun Rajput" userId="391cf4e498d6d617" providerId="LiveId" clId="{9EA6025D-DB77-4E9D-9486-7F808EE3ECA6}" dt="2024-06-23T18:15:23.490" v="222" actId="1076"/>
          <ac:picMkLst>
            <pc:docMk/>
            <pc:sldMk cId="0" sldId="261"/>
            <ac:picMk id="1703" creationId="{00000000-0000-0000-0000-000000000000}"/>
          </ac:picMkLst>
        </pc:picChg>
      </pc:sldChg>
      <pc:sldChg chg="delSp modSp mod">
        <pc:chgData name="Arjun Rajput" userId="391cf4e498d6d617" providerId="LiveId" clId="{9EA6025D-DB77-4E9D-9486-7F808EE3ECA6}" dt="2024-06-23T09:59:57.555" v="40" actId="1076"/>
        <pc:sldMkLst>
          <pc:docMk/>
          <pc:sldMk cId="0" sldId="262"/>
        </pc:sldMkLst>
        <pc:spChg chg="mod">
          <ac:chgData name="Arjun Rajput" userId="391cf4e498d6d617" providerId="LiveId" clId="{9EA6025D-DB77-4E9D-9486-7F808EE3ECA6}" dt="2024-06-23T09:59:51.412" v="38" actId="1076"/>
          <ac:spMkLst>
            <pc:docMk/>
            <pc:sldMk cId="0" sldId="262"/>
            <ac:spMk id="12" creationId="{4EAC4FDC-0DF8-5561-7885-23578D0D0934}"/>
          </ac:spMkLst>
        </pc:spChg>
        <pc:spChg chg="del">
          <ac:chgData name="Arjun Rajput" userId="391cf4e498d6d617" providerId="LiveId" clId="{9EA6025D-DB77-4E9D-9486-7F808EE3ECA6}" dt="2024-06-23T09:58:58.711" v="25" actId="478"/>
          <ac:spMkLst>
            <pc:docMk/>
            <pc:sldMk cId="0" sldId="262"/>
            <ac:spMk id="15" creationId="{617C33C0-6A46-0F1B-1D1D-3356845D0983}"/>
          </ac:spMkLst>
        </pc:spChg>
        <pc:spChg chg="del">
          <ac:chgData name="Arjun Rajput" userId="391cf4e498d6d617" providerId="LiveId" clId="{9EA6025D-DB77-4E9D-9486-7F808EE3ECA6}" dt="2024-06-23T09:59:07.161" v="26" actId="478"/>
          <ac:spMkLst>
            <pc:docMk/>
            <pc:sldMk cId="0" sldId="262"/>
            <ac:spMk id="18" creationId="{4E5FDCDD-251D-C837-7647-9DF534E17C22}"/>
          </ac:spMkLst>
        </pc:spChg>
        <pc:spChg chg="mod">
          <ac:chgData name="Arjun Rajput" userId="391cf4e498d6d617" providerId="LiveId" clId="{9EA6025D-DB77-4E9D-9486-7F808EE3ECA6}" dt="2024-06-23T09:59:57.555" v="40" actId="1076"/>
          <ac:spMkLst>
            <pc:docMk/>
            <pc:sldMk cId="0" sldId="262"/>
            <ac:spMk id="1729" creationId="{00000000-0000-0000-0000-000000000000}"/>
          </ac:spMkLst>
        </pc:spChg>
      </pc:sldChg>
      <pc:sldChg chg="modSp add del mod">
        <pc:chgData name="Arjun Rajput" userId="391cf4e498d6d617" providerId="LiveId" clId="{9EA6025D-DB77-4E9D-9486-7F808EE3ECA6}" dt="2024-06-23T18:02:34.433" v="217" actId="1076"/>
        <pc:sldMkLst>
          <pc:docMk/>
          <pc:sldMk cId="0" sldId="275"/>
        </pc:sldMkLst>
        <pc:spChg chg="mod">
          <ac:chgData name="Arjun Rajput" userId="391cf4e498d6d617" providerId="LiveId" clId="{9EA6025D-DB77-4E9D-9486-7F808EE3ECA6}" dt="2024-06-23T18:02:20.916" v="214" actId="1076"/>
          <ac:spMkLst>
            <pc:docMk/>
            <pc:sldMk cId="0" sldId="275"/>
            <ac:spMk id="18" creationId="{0432A6FF-D0D1-3F8D-9FF7-836C979E52C6}"/>
          </ac:spMkLst>
        </pc:spChg>
        <pc:spChg chg="mod">
          <ac:chgData name="Arjun Rajput" userId="391cf4e498d6d617" providerId="LiveId" clId="{9EA6025D-DB77-4E9D-9486-7F808EE3ECA6}" dt="2024-06-23T18:02:20.916" v="214" actId="1076"/>
          <ac:spMkLst>
            <pc:docMk/>
            <pc:sldMk cId="0" sldId="275"/>
            <ac:spMk id="19" creationId="{8C689FB3-9A32-ECFB-8BCC-2E8CA02085D9}"/>
          </ac:spMkLst>
        </pc:spChg>
        <pc:spChg chg="mod">
          <ac:chgData name="Arjun Rajput" userId="391cf4e498d6d617" providerId="LiveId" clId="{9EA6025D-DB77-4E9D-9486-7F808EE3ECA6}" dt="2024-06-23T18:02:24.876" v="216" actId="1076"/>
          <ac:spMkLst>
            <pc:docMk/>
            <pc:sldMk cId="0" sldId="275"/>
            <ac:spMk id="1962" creationId="{00000000-0000-0000-0000-000000000000}"/>
          </ac:spMkLst>
        </pc:spChg>
        <pc:spChg chg="mod">
          <ac:chgData name="Arjun Rajput" userId="391cf4e498d6d617" providerId="LiveId" clId="{9EA6025D-DB77-4E9D-9486-7F808EE3ECA6}" dt="2024-06-23T18:02:20.916" v="214" actId="1076"/>
          <ac:spMkLst>
            <pc:docMk/>
            <pc:sldMk cId="0" sldId="275"/>
            <ac:spMk id="1963" creationId="{00000000-0000-0000-0000-000000000000}"/>
          </ac:spMkLst>
        </pc:spChg>
        <pc:grpChg chg="mod">
          <ac:chgData name="Arjun Rajput" userId="391cf4e498d6d617" providerId="LiveId" clId="{9EA6025D-DB77-4E9D-9486-7F808EE3ECA6}" dt="2024-06-23T18:02:34.433" v="217" actId="1076"/>
          <ac:grpSpMkLst>
            <pc:docMk/>
            <pc:sldMk cId="0" sldId="275"/>
            <ac:grpSpMk id="2" creationId="{CDFE2F1F-A0A9-56F8-6D84-364019640491}"/>
          </ac:grpSpMkLst>
        </pc:grpChg>
        <pc:grpChg chg="mod">
          <ac:chgData name="Arjun Rajput" userId="391cf4e498d6d617" providerId="LiveId" clId="{9EA6025D-DB77-4E9D-9486-7F808EE3ECA6}" dt="2024-06-23T18:02:34.433" v="217" actId="1076"/>
          <ac:grpSpMkLst>
            <pc:docMk/>
            <pc:sldMk cId="0" sldId="275"/>
            <ac:grpSpMk id="7" creationId="{E7562CD1-24E5-0D35-9389-095CD76AF15E}"/>
          </ac:grpSpMkLst>
        </pc:grpChg>
        <pc:grpChg chg="mod">
          <ac:chgData name="Arjun Rajput" userId="391cf4e498d6d617" providerId="LiveId" clId="{9EA6025D-DB77-4E9D-9486-7F808EE3ECA6}" dt="2024-06-23T18:02:34.433" v="217" actId="1076"/>
          <ac:grpSpMkLst>
            <pc:docMk/>
            <pc:sldMk cId="0" sldId="275"/>
            <ac:grpSpMk id="11" creationId="{FB6AE198-EBEB-D0F4-120A-86EB803527E1}"/>
          </ac:grpSpMkLst>
        </pc:grpChg>
      </pc:sldChg>
      <pc:sldChg chg="del">
        <pc:chgData name="Arjun Rajput" userId="391cf4e498d6d617" providerId="LiveId" clId="{9EA6025D-DB77-4E9D-9486-7F808EE3ECA6}" dt="2024-06-23T09:39:05.500" v="3" actId="47"/>
        <pc:sldMkLst>
          <pc:docMk/>
          <pc:sldMk cId="0" sldId="282"/>
        </pc:sldMkLst>
      </pc:sldChg>
      <pc:sldChg chg="del">
        <pc:chgData name="Arjun Rajput" userId="391cf4e498d6d617" providerId="LiveId" clId="{9EA6025D-DB77-4E9D-9486-7F808EE3ECA6}" dt="2024-06-23T09:39:07.033" v="4" actId="47"/>
        <pc:sldMkLst>
          <pc:docMk/>
          <pc:sldMk cId="0" sldId="283"/>
        </pc:sldMkLst>
      </pc:sldChg>
      <pc:sldChg chg="del">
        <pc:chgData name="Arjun Rajput" userId="391cf4e498d6d617" providerId="LiveId" clId="{9EA6025D-DB77-4E9D-9486-7F808EE3ECA6}" dt="2024-06-23T09:39:07.790" v="5" actId="47"/>
        <pc:sldMkLst>
          <pc:docMk/>
          <pc:sldMk cId="0" sldId="284"/>
        </pc:sldMkLst>
      </pc:sldChg>
      <pc:sldChg chg="del">
        <pc:chgData name="Arjun Rajput" userId="391cf4e498d6d617" providerId="LiveId" clId="{9EA6025D-DB77-4E9D-9486-7F808EE3ECA6}" dt="2024-06-23T09:39:07.934" v="6" actId="47"/>
        <pc:sldMkLst>
          <pc:docMk/>
          <pc:sldMk cId="0" sldId="285"/>
        </pc:sldMkLst>
      </pc:sldChg>
      <pc:sldChg chg="del">
        <pc:chgData name="Arjun Rajput" userId="391cf4e498d6d617" providerId="LiveId" clId="{9EA6025D-DB77-4E9D-9486-7F808EE3ECA6}" dt="2024-06-23T09:39:08.152" v="7" actId="47"/>
        <pc:sldMkLst>
          <pc:docMk/>
          <pc:sldMk cId="0" sldId="286"/>
        </pc:sldMkLst>
      </pc:sldChg>
      <pc:sldChg chg="del">
        <pc:chgData name="Arjun Rajput" userId="391cf4e498d6d617" providerId="LiveId" clId="{9EA6025D-DB77-4E9D-9486-7F808EE3ECA6}" dt="2024-06-23T09:39:08.687" v="8" actId="47"/>
        <pc:sldMkLst>
          <pc:docMk/>
          <pc:sldMk cId="0" sldId="287"/>
        </pc:sldMkLst>
      </pc:sldChg>
      <pc:sldChg chg="del">
        <pc:chgData name="Arjun Rajput" userId="391cf4e498d6d617" providerId="LiveId" clId="{9EA6025D-DB77-4E9D-9486-7F808EE3ECA6}" dt="2024-06-23T09:39:08.924" v="9" actId="47"/>
        <pc:sldMkLst>
          <pc:docMk/>
          <pc:sldMk cId="0" sldId="288"/>
        </pc:sldMkLst>
      </pc:sldChg>
      <pc:sldChg chg="del">
        <pc:chgData name="Arjun Rajput" userId="391cf4e498d6d617" providerId="LiveId" clId="{9EA6025D-DB77-4E9D-9486-7F808EE3ECA6}" dt="2024-06-23T09:39:09.178" v="10" actId="47"/>
        <pc:sldMkLst>
          <pc:docMk/>
          <pc:sldMk cId="0" sldId="289"/>
        </pc:sldMkLst>
      </pc:sldChg>
      <pc:sldChg chg="del">
        <pc:chgData name="Arjun Rajput" userId="391cf4e498d6d617" providerId="LiveId" clId="{9EA6025D-DB77-4E9D-9486-7F808EE3ECA6}" dt="2024-06-23T09:39:09.416" v="11" actId="47"/>
        <pc:sldMkLst>
          <pc:docMk/>
          <pc:sldMk cId="0" sldId="290"/>
        </pc:sldMkLst>
      </pc:sldChg>
      <pc:sldChg chg="del">
        <pc:chgData name="Arjun Rajput" userId="391cf4e498d6d617" providerId="LiveId" clId="{9EA6025D-DB77-4E9D-9486-7F808EE3ECA6}" dt="2024-06-23T09:39:09.627" v="12" actId="47"/>
        <pc:sldMkLst>
          <pc:docMk/>
          <pc:sldMk cId="0" sldId="291"/>
        </pc:sldMkLst>
      </pc:sldChg>
      <pc:sldChg chg="del">
        <pc:chgData name="Arjun Rajput" userId="391cf4e498d6d617" providerId="LiveId" clId="{9EA6025D-DB77-4E9D-9486-7F808EE3ECA6}" dt="2024-06-23T09:39:09.778" v="13" actId="47"/>
        <pc:sldMkLst>
          <pc:docMk/>
          <pc:sldMk cId="0" sldId="292"/>
        </pc:sldMkLst>
      </pc:sldChg>
      <pc:sldChg chg="del">
        <pc:chgData name="Arjun Rajput" userId="391cf4e498d6d617" providerId="LiveId" clId="{9EA6025D-DB77-4E9D-9486-7F808EE3ECA6}" dt="2024-06-23T09:39:09.930" v="14" actId="47"/>
        <pc:sldMkLst>
          <pc:docMk/>
          <pc:sldMk cId="0" sldId="293"/>
        </pc:sldMkLst>
      </pc:sldChg>
      <pc:sldChg chg="add del">
        <pc:chgData name="Arjun Rajput" userId="391cf4e498d6d617" providerId="LiveId" clId="{9EA6025D-DB77-4E9D-9486-7F808EE3ECA6}" dt="2024-06-23T09:39:16.731" v="21" actId="47"/>
        <pc:sldMkLst>
          <pc:docMk/>
          <pc:sldMk cId="0" sldId="294"/>
        </pc:sldMkLst>
      </pc:sldChg>
      <pc:sldChg chg="addSp delSp modSp mod">
        <pc:chgData name="Arjun Rajput" userId="391cf4e498d6d617" providerId="LiveId" clId="{9EA6025D-DB77-4E9D-9486-7F808EE3ECA6}" dt="2024-06-23T18:02:51.219" v="219" actId="1076"/>
        <pc:sldMkLst>
          <pc:docMk/>
          <pc:sldMk cId="3840044228" sldId="296"/>
        </pc:sldMkLst>
        <pc:spChg chg="mod">
          <ac:chgData name="Arjun Rajput" userId="391cf4e498d6d617" providerId="LiveId" clId="{9EA6025D-DB77-4E9D-9486-7F808EE3ECA6}" dt="2024-06-23T17:51:44.402" v="183" actId="1076"/>
          <ac:spMkLst>
            <pc:docMk/>
            <pc:sldMk cId="3840044228" sldId="296"/>
            <ac:spMk id="2" creationId="{7F461E1F-180C-1655-0CA5-8711C647F6C9}"/>
          </ac:spMkLst>
        </pc:spChg>
        <pc:spChg chg="add mod">
          <ac:chgData name="Arjun Rajput" userId="391cf4e498d6d617" providerId="LiveId" clId="{9EA6025D-DB77-4E9D-9486-7F808EE3ECA6}" dt="2024-06-23T17:57:23.326" v="205" actId="20577"/>
          <ac:spMkLst>
            <pc:docMk/>
            <pc:sldMk cId="3840044228" sldId="296"/>
            <ac:spMk id="4" creationId="{FB02D065-D75A-FD9E-7672-6F9EF3041419}"/>
          </ac:spMkLst>
        </pc:spChg>
        <pc:spChg chg="add del mod">
          <ac:chgData name="Arjun Rajput" userId="391cf4e498d6d617" providerId="LiveId" clId="{9EA6025D-DB77-4E9D-9486-7F808EE3ECA6}" dt="2024-06-23T17:57:36.198" v="210"/>
          <ac:spMkLst>
            <pc:docMk/>
            <pc:sldMk cId="3840044228" sldId="296"/>
            <ac:spMk id="8" creationId="{6A78C7A2-53A1-9FA1-9A5C-DC77FC05D0AA}"/>
          </ac:spMkLst>
        </pc:spChg>
        <pc:spChg chg="mod">
          <ac:chgData name="Arjun Rajput" userId="391cf4e498d6d617" providerId="LiveId" clId="{9EA6025D-DB77-4E9D-9486-7F808EE3ECA6}" dt="2024-06-23T17:50:57.379" v="179" actId="403"/>
          <ac:spMkLst>
            <pc:docMk/>
            <pc:sldMk cId="3840044228" sldId="296"/>
            <ac:spMk id="21" creationId="{984095F7-8B93-7D7D-8F4F-2D20D0F574ED}"/>
          </ac:spMkLst>
        </pc:spChg>
        <pc:picChg chg="add mod">
          <ac:chgData name="Arjun Rajput" userId="391cf4e498d6d617" providerId="LiveId" clId="{9EA6025D-DB77-4E9D-9486-7F808EE3ECA6}" dt="2024-06-23T18:02:51.219" v="219" actId="1076"/>
          <ac:picMkLst>
            <pc:docMk/>
            <pc:sldMk cId="3840044228" sldId="296"/>
            <ac:picMk id="6" creationId="{4A487843-B333-0561-BA42-397444337DCE}"/>
          </ac:picMkLst>
        </pc:picChg>
      </pc:sldChg>
      <pc:sldChg chg="add del">
        <pc:chgData name="Arjun Rajput" userId="391cf4e498d6d617" providerId="LiveId" clId="{9EA6025D-DB77-4E9D-9486-7F808EE3ECA6}" dt="2024-06-23T09:39:12.457" v="18" actId="47"/>
        <pc:sldMkLst>
          <pc:docMk/>
          <pc:sldMk cId="3428013383" sldId="297"/>
        </pc:sldMkLst>
      </pc:sldChg>
      <pc:sldChg chg="modSp mod">
        <pc:chgData name="Arjun Rajput" userId="391cf4e498d6d617" providerId="LiveId" clId="{9EA6025D-DB77-4E9D-9486-7F808EE3ECA6}" dt="2024-06-23T09:19:37.772" v="1" actId="20577"/>
        <pc:sldMkLst>
          <pc:docMk/>
          <pc:sldMk cId="376123797" sldId="298"/>
        </pc:sldMkLst>
        <pc:spChg chg="mod">
          <ac:chgData name="Arjun Rajput" userId="391cf4e498d6d617" providerId="LiveId" clId="{9EA6025D-DB77-4E9D-9486-7F808EE3ECA6}" dt="2024-06-23T09:19:37.772" v="1" actId="20577"/>
          <ac:spMkLst>
            <pc:docMk/>
            <pc:sldMk cId="376123797" sldId="298"/>
            <ac:spMk id="6" creationId="{3924464D-111C-A7CD-FCD6-6116E84DCBE6}"/>
          </ac:spMkLst>
        </pc:spChg>
      </pc:sldChg>
      <pc:sldMasterChg chg="addSldLayout delSldLayout">
        <pc:chgData name="Arjun Rajput" userId="391cf4e498d6d617" providerId="LiveId" clId="{9EA6025D-DB77-4E9D-9486-7F808EE3ECA6}" dt="2024-06-23T09:39:14.710" v="19" actId="47"/>
        <pc:sldMasterMkLst>
          <pc:docMk/>
          <pc:sldMasterMk cId="0" sldId="2147483671"/>
        </pc:sldMasterMkLst>
        <pc:sldLayoutChg chg="add del">
          <pc:chgData name="Arjun Rajput" userId="391cf4e498d6d617" providerId="LiveId" clId="{9EA6025D-DB77-4E9D-9486-7F808EE3ECA6}" dt="2024-06-23T09:39:14.710" v="19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Arjun Rajput" userId="391cf4e498d6d617" providerId="LiveId" clId="{9EA6025D-DB77-4E9D-9486-7F808EE3ECA6}" dt="2024-06-23T09:39:16.731" v="21" actId="47"/>
        <pc:sldMasterMkLst>
          <pc:docMk/>
          <pc:sldMasterMk cId="0" sldId="2147483672"/>
        </pc:sldMasterMkLst>
        <pc:sldLayoutChg chg="del">
          <pc:chgData name="Arjun Rajput" userId="391cf4e498d6d617" providerId="LiveId" clId="{9EA6025D-DB77-4E9D-9486-7F808EE3ECA6}" dt="2024-06-23T09:39:09.778" v="13" actId="47"/>
          <pc:sldLayoutMkLst>
            <pc:docMk/>
            <pc:sldMasterMk cId="0" sldId="2147483672"/>
            <pc:sldLayoutMk cId="0" sldId="2147483669"/>
          </pc:sldLayoutMkLst>
        </pc:sldLayoutChg>
        <pc:sldLayoutChg chg="add del">
          <pc:chgData name="Arjun Rajput" userId="391cf4e498d6d617" providerId="LiveId" clId="{9EA6025D-DB77-4E9D-9486-7F808EE3ECA6}" dt="2024-06-23T09:39:16.731" v="21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  <pc:docChgLst>
    <pc:chgData name="Arjun Rajput" userId="391cf4e498d6d617" providerId="LiveId" clId="{E7941231-8FA1-46B0-81D5-C386E2F9EDDE}"/>
    <pc:docChg chg="modSld">
      <pc:chgData name="Arjun Rajput" userId="391cf4e498d6d617" providerId="LiveId" clId="{E7941231-8FA1-46B0-81D5-C386E2F9EDDE}" dt="2024-07-14T17:32:07.840" v="38" actId="20577"/>
      <pc:docMkLst>
        <pc:docMk/>
      </pc:docMkLst>
      <pc:sldChg chg="modSp mod">
        <pc:chgData name="Arjun Rajput" userId="391cf4e498d6d617" providerId="LiveId" clId="{E7941231-8FA1-46B0-81D5-C386E2F9EDDE}" dt="2024-07-14T17:31:48.272" v="32" actId="20577"/>
        <pc:sldMkLst>
          <pc:docMk/>
          <pc:sldMk cId="0" sldId="260"/>
        </pc:sldMkLst>
        <pc:spChg chg="mod">
          <ac:chgData name="Arjun Rajput" userId="391cf4e498d6d617" providerId="LiveId" clId="{E7941231-8FA1-46B0-81D5-C386E2F9EDDE}" dt="2024-07-14T17:31:48.272" v="32" actId="20577"/>
          <ac:spMkLst>
            <pc:docMk/>
            <pc:sldMk cId="0" sldId="260"/>
            <ac:spMk id="1650" creationId="{00000000-0000-0000-0000-000000000000}"/>
          </ac:spMkLst>
        </pc:spChg>
      </pc:sldChg>
      <pc:sldChg chg="modSp mod">
        <pc:chgData name="Arjun Rajput" userId="391cf4e498d6d617" providerId="LiveId" clId="{E7941231-8FA1-46B0-81D5-C386E2F9EDDE}" dt="2024-07-14T17:32:07.840" v="38" actId="20577"/>
        <pc:sldMkLst>
          <pc:docMk/>
          <pc:sldMk cId="0" sldId="265"/>
        </pc:sldMkLst>
        <pc:spChg chg="mod">
          <ac:chgData name="Arjun Rajput" userId="391cf4e498d6d617" providerId="LiveId" clId="{E7941231-8FA1-46B0-81D5-C386E2F9EDDE}" dt="2024-07-14T17:32:07.840" v="38" actId="20577"/>
          <ac:spMkLst>
            <pc:docMk/>
            <pc:sldMk cId="0" sldId="265"/>
            <ac:spMk id="6" creationId="{93518FD8-26C6-31C6-0F74-117FA3854929}"/>
          </ac:spMkLst>
        </pc:spChg>
      </pc:sldChg>
      <pc:sldChg chg="modSp mod">
        <pc:chgData name="Arjun Rajput" userId="391cf4e498d6d617" providerId="LiveId" clId="{E7941231-8FA1-46B0-81D5-C386E2F9EDDE}" dt="2024-07-14T17:28:42.766" v="24"/>
        <pc:sldMkLst>
          <pc:docMk/>
          <pc:sldMk cId="0" sldId="275"/>
        </pc:sldMkLst>
        <pc:spChg chg="mod">
          <ac:chgData name="Arjun Rajput" userId="391cf4e498d6d617" providerId="LiveId" clId="{E7941231-8FA1-46B0-81D5-C386E2F9EDDE}" dt="2024-07-14T17:28:42.766" v="24"/>
          <ac:spMkLst>
            <pc:docMk/>
            <pc:sldMk cId="0" sldId="275"/>
            <ac:spMk id="18" creationId="{0432A6FF-D0D1-3F8D-9FF7-836C979E52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268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77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621175"/>
            <a:ext cx="4410000" cy="22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19475"/>
            <a:ext cx="44100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 flipH="1">
            <a:off x="5640601" y="0"/>
            <a:ext cx="3503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1900" y="-1035304"/>
            <a:ext cx="1777900" cy="17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3"/>
          <p:cNvSpPr txBox="1">
            <a:spLocks noGrp="1"/>
          </p:cNvSpPr>
          <p:nvPr>
            <p:ph type="subTitle" idx="1"/>
          </p:nvPr>
        </p:nvSpPr>
        <p:spPr>
          <a:xfrm>
            <a:off x="941825" y="201713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13"/>
          <p:cNvSpPr txBox="1">
            <a:spLocks noGrp="1"/>
          </p:cNvSpPr>
          <p:nvPr>
            <p:ph type="subTitle" idx="2"/>
          </p:nvPr>
        </p:nvSpPr>
        <p:spPr>
          <a:xfrm>
            <a:off x="941825" y="37693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13"/>
          <p:cNvSpPr txBox="1">
            <a:spLocks noGrp="1"/>
          </p:cNvSpPr>
          <p:nvPr>
            <p:ph type="subTitle" idx="3"/>
          </p:nvPr>
        </p:nvSpPr>
        <p:spPr>
          <a:xfrm>
            <a:off x="3419250" y="37693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3"/>
          <p:cNvSpPr txBox="1">
            <a:spLocks noGrp="1"/>
          </p:cNvSpPr>
          <p:nvPr>
            <p:ph type="subTitle" idx="4"/>
          </p:nvPr>
        </p:nvSpPr>
        <p:spPr>
          <a:xfrm>
            <a:off x="3419250" y="201713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"/>
          <p:cNvSpPr txBox="1">
            <a:spLocks noGrp="1"/>
          </p:cNvSpPr>
          <p:nvPr>
            <p:ph type="title" idx="5" hasCustomPrompt="1"/>
          </p:nvPr>
        </p:nvSpPr>
        <p:spPr>
          <a:xfrm>
            <a:off x="1643975" y="1227998"/>
            <a:ext cx="901200" cy="50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28711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4" name="Google Shape;694;p13"/>
          <p:cNvSpPr txBox="1">
            <a:spLocks noGrp="1"/>
          </p:cNvSpPr>
          <p:nvPr>
            <p:ph type="title" idx="7" hasCustomPrompt="1"/>
          </p:nvPr>
        </p:nvSpPr>
        <p:spPr>
          <a:xfrm>
            <a:off x="1643975" y="28711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227998"/>
            <a:ext cx="901200" cy="50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9"/>
          </p:nvPr>
        </p:nvSpPr>
        <p:spPr>
          <a:xfrm>
            <a:off x="5896675" y="37693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13"/>
          </p:nvPr>
        </p:nvSpPr>
        <p:spPr>
          <a:xfrm>
            <a:off x="5896675" y="201713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title" idx="14" hasCustomPrompt="1"/>
          </p:nvPr>
        </p:nvSpPr>
        <p:spPr>
          <a:xfrm>
            <a:off x="6598825" y="28711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9" name="Google Shape;699;p13"/>
          <p:cNvSpPr txBox="1">
            <a:spLocks noGrp="1"/>
          </p:cNvSpPr>
          <p:nvPr>
            <p:ph type="title" idx="15" hasCustomPrompt="1"/>
          </p:nvPr>
        </p:nvSpPr>
        <p:spPr>
          <a:xfrm>
            <a:off x="6598825" y="1227998"/>
            <a:ext cx="901200" cy="50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16"/>
          </p:nvPr>
        </p:nvSpPr>
        <p:spPr>
          <a:xfrm>
            <a:off x="941825" y="17357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17"/>
          </p:nvPr>
        </p:nvSpPr>
        <p:spPr>
          <a:xfrm>
            <a:off x="941825" y="34878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18"/>
          </p:nvPr>
        </p:nvSpPr>
        <p:spPr>
          <a:xfrm>
            <a:off x="3419250" y="34878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19"/>
          </p:nvPr>
        </p:nvSpPr>
        <p:spPr>
          <a:xfrm>
            <a:off x="3419250" y="17357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4" name="Google Shape;704;p13"/>
          <p:cNvSpPr txBox="1">
            <a:spLocks noGrp="1"/>
          </p:cNvSpPr>
          <p:nvPr>
            <p:ph type="subTitle" idx="20"/>
          </p:nvPr>
        </p:nvSpPr>
        <p:spPr>
          <a:xfrm>
            <a:off x="5896675" y="34878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21"/>
          </p:nvPr>
        </p:nvSpPr>
        <p:spPr>
          <a:xfrm>
            <a:off x="5896675" y="17357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706" name="Google Shape;70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4325" y="4140246"/>
            <a:ext cx="1777900" cy="17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65650" y="-670104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13"/>
          <p:cNvGrpSpPr/>
          <p:nvPr/>
        </p:nvGrpSpPr>
        <p:grpSpPr>
          <a:xfrm>
            <a:off x="8423997" y="340652"/>
            <a:ext cx="540086" cy="507911"/>
            <a:chOff x="6159445" y="1781140"/>
            <a:chExt cx="423000" cy="397800"/>
          </a:xfrm>
        </p:grpSpPr>
        <p:grpSp>
          <p:nvGrpSpPr>
            <p:cNvPr id="709" name="Google Shape;709;p13"/>
            <p:cNvGrpSpPr/>
            <p:nvPr/>
          </p:nvGrpSpPr>
          <p:grpSpPr>
            <a:xfrm>
              <a:off x="6233245" y="1781140"/>
              <a:ext cx="173160" cy="173160"/>
              <a:chOff x="6233245" y="1781140"/>
              <a:chExt cx="173160" cy="173160"/>
            </a:xfrm>
          </p:grpSpPr>
          <p:sp>
            <p:nvSpPr>
              <p:cNvPr id="710" name="Google Shape;710;p13"/>
              <p:cNvSpPr/>
              <p:nvPr/>
            </p:nvSpPr>
            <p:spPr>
              <a:xfrm>
                <a:off x="6233605" y="17815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57" y="223"/>
                    </a:moveTo>
                    <a:lnTo>
                      <a:pt x="480" y="240"/>
                    </a:lnTo>
                    <a:lnTo>
                      <a:pt x="257" y="257"/>
                    </a:lnTo>
                    <a:lnTo>
                      <a:pt x="240" y="480"/>
                    </a:lnTo>
                    <a:lnTo>
                      <a:pt x="223" y="257"/>
                    </a:lnTo>
                    <a:lnTo>
                      <a:pt x="0" y="240"/>
                    </a:lnTo>
                    <a:lnTo>
                      <a:pt x="223" y="223"/>
                    </a:lnTo>
                    <a:lnTo>
                      <a:pt x="240" y="0"/>
                    </a:lnTo>
                    <a:lnTo>
                      <a:pt x="257" y="2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6233245" y="1781140"/>
                <a:ext cx="17316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0" y="241"/>
                    </a:moveTo>
                    <a:lnTo>
                      <a:pt x="225" y="256"/>
                    </a:lnTo>
                    <a:lnTo>
                      <a:pt x="225" y="258"/>
                    </a:lnTo>
                    <a:lnTo>
                      <a:pt x="241" y="462"/>
                    </a:lnTo>
                    <a:lnTo>
                      <a:pt x="256" y="256"/>
                    </a:lnTo>
                    <a:lnTo>
                      <a:pt x="462" y="241"/>
                    </a:lnTo>
                    <a:lnTo>
                      <a:pt x="256" y="225"/>
                    </a:lnTo>
                    <a:lnTo>
                      <a:pt x="256" y="224"/>
                    </a:lnTo>
                    <a:lnTo>
                      <a:pt x="241" y="20"/>
                    </a:lnTo>
                    <a:lnTo>
                      <a:pt x="225" y="225"/>
                    </a:lnTo>
                    <a:lnTo>
                      <a:pt x="20" y="241"/>
                    </a:lnTo>
                    <a:moveTo>
                      <a:pt x="242" y="481"/>
                    </a:moveTo>
                    <a:lnTo>
                      <a:pt x="239" y="481"/>
                    </a:lnTo>
                    <a:lnTo>
                      <a:pt x="222" y="259"/>
                    </a:lnTo>
                    <a:lnTo>
                      <a:pt x="0" y="242"/>
                    </a:lnTo>
                    <a:lnTo>
                      <a:pt x="0" y="239"/>
                    </a:lnTo>
                    <a:lnTo>
                      <a:pt x="222" y="222"/>
                    </a:lnTo>
                    <a:lnTo>
                      <a:pt x="239" y="0"/>
                    </a:lnTo>
                    <a:lnTo>
                      <a:pt x="242" y="0"/>
                    </a:lnTo>
                    <a:lnTo>
                      <a:pt x="259" y="222"/>
                    </a:lnTo>
                    <a:lnTo>
                      <a:pt x="481" y="239"/>
                    </a:lnTo>
                    <a:lnTo>
                      <a:pt x="481" y="242"/>
                    </a:lnTo>
                    <a:lnTo>
                      <a:pt x="259" y="259"/>
                    </a:lnTo>
                    <a:lnTo>
                      <a:pt x="242" y="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13"/>
            <p:cNvSpPr/>
            <p:nvPr/>
          </p:nvSpPr>
          <p:spPr>
            <a:xfrm>
              <a:off x="6159445" y="2031523"/>
              <a:ext cx="115560" cy="115560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72" y="149"/>
                  </a:moveTo>
                  <a:lnTo>
                    <a:pt x="321" y="161"/>
                  </a:lnTo>
                  <a:lnTo>
                    <a:pt x="172" y="172"/>
                  </a:lnTo>
                  <a:lnTo>
                    <a:pt x="161" y="321"/>
                  </a:lnTo>
                  <a:lnTo>
                    <a:pt x="149" y="172"/>
                  </a:lnTo>
                  <a:lnTo>
                    <a:pt x="0" y="161"/>
                  </a:lnTo>
                  <a:lnTo>
                    <a:pt x="149" y="149"/>
                  </a:lnTo>
                  <a:lnTo>
                    <a:pt x="161" y="0"/>
                  </a:lnTo>
                  <a:lnTo>
                    <a:pt x="172" y="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3" name="Google Shape;713;p13"/>
            <p:cNvGrpSpPr/>
            <p:nvPr/>
          </p:nvGrpSpPr>
          <p:grpSpPr>
            <a:xfrm>
              <a:off x="6403165" y="1999660"/>
              <a:ext cx="179280" cy="179280"/>
              <a:chOff x="6403165" y="1999660"/>
              <a:chExt cx="179280" cy="179280"/>
            </a:xfrm>
          </p:grpSpPr>
          <p:sp>
            <p:nvSpPr>
              <p:cNvPr id="714" name="Google Shape;714;p13"/>
              <p:cNvSpPr/>
              <p:nvPr/>
            </p:nvSpPr>
            <p:spPr>
              <a:xfrm>
                <a:off x="6406405" y="20029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74" y="206"/>
                    </a:moveTo>
                    <a:lnTo>
                      <a:pt x="480" y="240"/>
                    </a:lnTo>
                    <a:lnTo>
                      <a:pt x="274" y="274"/>
                    </a:lnTo>
                    <a:lnTo>
                      <a:pt x="240" y="480"/>
                    </a:lnTo>
                    <a:lnTo>
                      <a:pt x="206" y="274"/>
                    </a:lnTo>
                    <a:lnTo>
                      <a:pt x="0" y="240"/>
                    </a:lnTo>
                    <a:lnTo>
                      <a:pt x="206" y="206"/>
                    </a:lnTo>
                    <a:lnTo>
                      <a:pt x="240" y="0"/>
                    </a:lnTo>
                    <a:lnTo>
                      <a:pt x="274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6403165" y="1999660"/>
                <a:ext cx="179280" cy="17928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17" y="249"/>
                    </a:moveTo>
                    <a:lnTo>
                      <a:pt x="216" y="282"/>
                    </a:lnTo>
                    <a:lnTo>
                      <a:pt x="216" y="283"/>
                    </a:lnTo>
                    <a:lnTo>
                      <a:pt x="249" y="481"/>
                    </a:lnTo>
                    <a:lnTo>
                      <a:pt x="282" y="282"/>
                    </a:lnTo>
                    <a:lnTo>
                      <a:pt x="282" y="282"/>
                    </a:lnTo>
                    <a:lnTo>
                      <a:pt x="480" y="249"/>
                    </a:lnTo>
                    <a:lnTo>
                      <a:pt x="282" y="217"/>
                    </a:lnTo>
                    <a:lnTo>
                      <a:pt x="282" y="216"/>
                    </a:lnTo>
                    <a:lnTo>
                      <a:pt x="249" y="18"/>
                    </a:lnTo>
                    <a:lnTo>
                      <a:pt x="216" y="217"/>
                    </a:lnTo>
                    <a:lnTo>
                      <a:pt x="215" y="217"/>
                    </a:lnTo>
                    <a:lnTo>
                      <a:pt x="17" y="249"/>
                    </a:lnTo>
                    <a:moveTo>
                      <a:pt x="249" y="498"/>
                    </a:moveTo>
                    <a:lnTo>
                      <a:pt x="214" y="284"/>
                    </a:lnTo>
                    <a:lnTo>
                      <a:pt x="0" y="249"/>
                    </a:lnTo>
                    <a:lnTo>
                      <a:pt x="214" y="214"/>
                    </a:lnTo>
                    <a:lnTo>
                      <a:pt x="249" y="0"/>
                    </a:lnTo>
                    <a:lnTo>
                      <a:pt x="284" y="214"/>
                    </a:lnTo>
                    <a:lnTo>
                      <a:pt x="498" y="249"/>
                    </a:lnTo>
                    <a:lnTo>
                      <a:pt x="284" y="284"/>
                    </a:lnTo>
                    <a:lnTo>
                      <a:pt x="249" y="4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6" name="Google Shape;716;p13"/>
          <p:cNvGrpSpPr/>
          <p:nvPr/>
        </p:nvGrpSpPr>
        <p:grpSpPr>
          <a:xfrm rot="10800000">
            <a:off x="179910" y="4354614"/>
            <a:ext cx="540086" cy="507911"/>
            <a:chOff x="6159445" y="1781140"/>
            <a:chExt cx="423000" cy="397800"/>
          </a:xfrm>
        </p:grpSpPr>
        <p:grpSp>
          <p:nvGrpSpPr>
            <p:cNvPr id="717" name="Google Shape;717;p13"/>
            <p:cNvGrpSpPr/>
            <p:nvPr/>
          </p:nvGrpSpPr>
          <p:grpSpPr>
            <a:xfrm>
              <a:off x="6233245" y="1781140"/>
              <a:ext cx="173160" cy="173160"/>
              <a:chOff x="6233245" y="1781140"/>
              <a:chExt cx="173160" cy="173160"/>
            </a:xfrm>
          </p:grpSpPr>
          <p:sp>
            <p:nvSpPr>
              <p:cNvPr id="718" name="Google Shape;718;p13"/>
              <p:cNvSpPr/>
              <p:nvPr/>
            </p:nvSpPr>
            <p:spPr>
              <a:xfrm>
                <a:off x="6233605" y="17815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57" y="223"/>
                    </a:moveTo>
                    <a:lnTo>
                      <a:pt x="480" y="240"/>
                    </a:lnTo>
                    <a:lnTo>
                      <a:pt x="257" y="257"/>
                    </a:lnTo>
                    <a:lnTo>
                      <a:pt x="240" y="480"/>
                    </a:lnTo>
                    <a:lnTo>
                      <a:pt x="223" y="257"/>
                    </a:lnTo>
                    <a:lnTo>
                      <a:pt x="0" y="240"/>
                    </a:lnTo>
                    <a:lnTo>
                      <a:pt x="223" y="223"/>
                    </a:lnTo>
                    <a:lnTo>
                      <a:pt x="240" y="0"/>
                    </a:lnTo>
                    <a:lnTo>
                      <a:pt x="257" y="2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6233245" y="1781140"/>
                <a:ext cx="17316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20" y="241"/>
                    </a:moveTo>
                    <a:lnTo>
                      <a:pt x="225" y="256"/>
                    </a:lnTo>
                    <a:lnTo>
                      <a:pt x="225" y="258"/>
                    </a:lnTo>
                    <a:lnTo>
                      <a:pt x="241" y="462"/>
                    </a:lnTo>
                    <a:lnTo>
                      <a:pt x="256" y="256"/>
                    </a:lnTo>
                    <a:lnTo>
                      <a:pt x="462" y="241"/>
                    </a:lnTo>
                    <a:lnTo>
                      <a:pt x="256" y="225"/>
                    </a:lnTo>
                    <a:lnTo>
                      <a:pt x="256" y="224"/>
                    </a:lnTo>
                    <a:lnTo>
                      <a:pt x="241" y="20"/>
                    </a:lnTo>
                    <a:lnTo>
                      <a:pt x="225" y="225"/>
                    </a:lnTo>
                    <a:lnTo>
                      <a:pt x="20" y="241"/>
                    </a:lnTo>
                    <a:moveTo>
                      <a:pt x="242" y="481"/>
                    </a:moveTo>
                    <a:lnTo>
                      <a:pt x="239" y="481"/>
                    </a:lnTo>
                    <a:lnTo>
                      <a:pt x="222" y="259"/>
                    </a:lnTo>
                    <a:lnTo>
                      <a:pt x="0" y="242"/>
                    </a:lnTo>
                    <a:lnTo>
                      <a:pt x="0" y="239"/>
                    </a:lnTo>
                    <a:lnTo>
                      <a:pt x="222" y="222"/>
                    </a:lnTo>
                    <a:lnTo>
                      <a:pt x="239" y="0"/>
                    </a:lnTo>
                    <a:lnTo>
                      <a:pt x="242" y="0"/>
                    </a:lnTo>
                    <a:lnTo>
                      <a:pt x="259" y="222"/>
                    </a:lnTo>
                    <a:lnTo>
                      <a:pt x="481" y="239"/>
                    </a:lnTo>
                    <a:lnTo>
                      <a:pt x="481" y="242"/>
                    </a:lnTo>
                    <a:lnTo>
                      <a:pt x="259" y="259"/>
                    </a:lnTo>
                    <a:lnTo>
                      <a:pt x="242" y="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" name="Google Shape;720;p13"/>
            <p:cNvSpPr/>
            <p:nvPr/>
          </p:nvSpPr>
          <p:spPr>
            <a:xfrm>
              <a:off x="6159445" y="2031523"/>
              <a:ext cx="115560" cy="115560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72" y="149"/>
                  </a:moveTo>
                  <a:lnTo>
                    <a:pt x="321" y="161"/>
                  </a:lnTo>
                  <a:lnTo>
                    <a:pt x="172" y="172"/>
                  </a:lnTo>
                  <a:lnTo>
                    <a:pt x="161" y="321"/>
                  </a:lnTo>
                  <a:lnTo>
                    <a:pt x="149" y="172"/>
                  </a:lnTo>
                  <a:lnTo>
                    <a:pt x="0" y="161"/>
                  </a:lnTo>
                  <a:lnTo>
                    <a:pt x="149" y="149"/>
                  </a:lnTo>
                  <a:lnTo>
                    <a:pt x="161" y="0"/>
                  </a:lnTo>
                  <a:lnTo>
                    <a:pt x="172" y="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1" name="Google Shape;721;p13"/>
            <p:cNvGrpSpPr/>
            <p:nvPr/>
          </p:nvGrpSpPr>
          <p:grpSpPr>
            <a:xfrm>
              <a:off x="6403165" y="1999660"/>
              <a:ext cx="179280" cy="179280"/>
              <a:chOff x="6403165" y="1999660"/>
              <a:chExt cx="179280" cy="179280"/>
            </a:xfrm>
          </p:grpSpPr>
          <p:sp>
            <p:nvSpPr>
              <p:cNvPr id="722" name="Google Shape;722;p13"/>
              <p:cNvSpPr/>
              <p:nvPr/>
            </p:nvSpPr>
            <p:spPr>
              <a:xfrm>
                <a:off x="6406405" y="2002900"/>
                <a:ext cx="172800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80" extrusionOk="0">
                    <a:moveTo>
                      <a:pt x="274" y="206"/>
                    </a:moveTo>
                    <a:lnTo>
                      <a:pt x="480" y="240"/>
                    </a:lnTo>
                    <a:lnTo>
                      <a:pt x="274" y="274"/>
                    </a:lnTo>
                    <a:lnTo>
                      <a:pt x="240" y="480"/>
                    </a:lnTo>
                    <a:lnTo>
                      <a:pt x="206" y="274"/>
                    </a:lnTo>
                    <a:lnTo>
                      <a:pt x="0" y="240"/>
                    </a:lnTo>
                    <a:lnTo>
                      <a:pt x="206" y="206"/>
                    </a:lnTo>
                    <a:lnTo>
                      <a:pt x="240" y="0"/>
                    </a:lnTo>
                    <a:lnTo>
                      <a:pt x="274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6403165" y="1999660"/>
                <a:ext cx="179280" cy="17928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17" y="249"/>
                    </a:moveTo>
                    <a:lnTo>
                      <a:pt x="216" y="282"/>
                    </a:lnTo>
                    <a:lnTo>
                      <a:pt x="216" y="283"/>
                    </a:lnTo>
                    <a:lnTo>
                      <a:pt x="249" y="481"/>
                    </a:lnTo>
                    <a:lnTo>
                      <a:pt x="282" y="282"/>
                    </a:lnTo>
                    <a:lnTo>
                      <a:pt x="282" y="282"/>
                    </a:lnTo>
                    <a:lnTo>
                      <a:pt x="480" y="249"/>
                    </a:lnTo>
                    <a:lnTo>
                      <a:pt x="282" y="217"/>
                    </a:lnTo>
                    <a:lnTo>
                      <a:pt x="282" y="216"/>
                    </a:lnTo>
                    <a:lnTo>
                      <a:pt x="249" y="18"/>
                    </a:lnTo>
                    <a:lnTo>
                      <a:pt x="216" y="217"/>
                    </a:lnTo>
                    <a:lnTo>
                      <a:pt x="215" y="217"/>
                    </a:lnTo>
                    <a:lnTo>
                      <a:pt x="17" y="249"/>
                    </a:lnTo>
                    <a:moveTo>
                      <a:pt x="249" y="498"/>
                    </a:moveTo>
                    <a:lnTo>
                      <a:pt x="214" y="284"/>
                    </a:lnTo>
                    <a:lnTo>
                      <a:pt x="0" y="249"/>
                    </a:lnTo>
                    <a:lnTo>
                      <a:pt x="214" y="214"/>
                    </a:lnTo>
                    <a:lnTo>
                      <a:pt x="249" y="0"/>
                    </a:lnTo>
                    <a:lnTo>
                      <a:pt x="284" y="214"/>
                    </a:lnTo>
                    <a:lnTo>
                      <a:pt x="498" y="249"/>
                    </a:lnTo>
                    <a:lnTo>
                      <a:pt x="284" y="284"/>
                    </a:lnTo>
                    <a:lnTo>
                      <a:pt x="249" y="4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4"/>
          <p:cNvSpPr txBox="1">
            <a:spLocks noGrp="1"/>
          </p:cNvSpPr>
          <p:nvPr>
            <p:ph type="title"/>
          </p:nvPr>
        </p:nvSpPr>
        <p:spPr>
          <a:xfrm>
            <a:off x="4686475" y="2228650"/>
            <a:ext cx="37443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4"/>
          <p:cNvSpPr txBox="1">
            <a:spLocks noGrp="1"/>
          </p:cNvSpPr>
          <p:nvPr>
            <p:ph type="subTitle" idx="1"/>
          </p:nvPr>
        </p:nvSpPr>
        <p:spPr>
          <a:xfrm>
            <a:off x="4686475" y="3701975"/>
            <a:ext cx="3744300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4"/>
          <p:cNvSpPr>
            <a:spLocks noGrp="1"/>
          </p:cNvSpPr>
          <p:nvPr>
            <p:ph type="pic" idx="2"/>
          </p:nvPr>
        </p:nvSpPr>
        <p:spPr>
          <a:xfrm>
            <a:off x="0" y="0"/>
            <a:ext cx="3744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28" name="Google Shape;728;p14"/>
          <p:cNvGrpSpPr/>
          <p:nvPr/>
        </p:nvGrpSpPr>
        <p:grpSpPr>
          <a:xfrm>
            <a:off x="7402100" y="-2184950"/>
            <a:ext cx="3931200" cy="3931200"/>
            <a:chOff x="812725" y="539500"/>
            <a:chExt cx="3931200" cy="3931200"/>
          </a:xfrm>
        </p:grpSpPr>
        <p:sp>
          <p:nvSpPr>
            <p:cNvPr id="729" name="Google Shape;729;p14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14"/>
          <p:cNvGrpSpPr/>
          <p:nvPr/>
        </p:nvGrpSpPr>
        <p:grpSpPr>
          <a:xfrm rot="-5400000">
            <a:off x="5370737" y="282609"/>
            <a:ext cx="276690" cy="1383993"/>
            <a:chOff x="7789165" y="629500"/>
            <a:chExt cx="232200" cy="1161360"/>
          </a:xfrm>
        </p:grpSpPr>
        <p:sp>
          <p:nvSpPr>
            <p:cNvPr id="873" name="Google Shape;873;p14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5"/>
          <p:cNvSpPr txBox="1">
            <a:spLocks noGrp="1"/>
          </p:cNvSpPr>
          <p:nvPr>
            <p:ph type="subTitle" idx="1"/>
          </p:nvPr>
        </p:nvSpPr>
        <p:spPr>
          <a:xfrm>
            <a:off x="719950" y="2725094"/>
            <a:ext cx="245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15"/>
          <p:cNvSpPr txBox="1">
            <a:spLocks noGrp="1"/>
          </p:cNvSpPr>
          <p:nvPr>
            <p:ph type="subTitle" idx="2"/>
          </p:nvPr>
        </p:nvSpPr>
        <p:spPr>
          <a:xfrm>
            <a:off x="3172548" y="2731474"/>
            <a:ext cx="245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5"/>
          <p:cNvSpPr txBox="1">
            <a:spLocks noGrp="1"/>
          </p:cNvSpPr>
          <p:nvPr>
            <p:ph type="subTitle" idx="3"/>
          </p:nvPr>
        </p:nvSpPr>
        <p:spPr>
          <a:xfrm>
            <a:off x="5625146" y="2731473"/>
            <a:ext cx="24522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5"/>
          <p:cNvSpPr txBox="1">
            <a:spLocks noGrp="1"/>
          </p:cNvSpPr>
          <p:nvPr>
            <p:ph type="subTitle" idx="4"/>
          </p:nvPr>
        </p:nvSpPr>
        <p:spPr>
          <a:xfrm>
            <a:off x="719950" y="1901000"/>
            <a:ext cx="2452200" cy="8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83" name="Google Shape;883;p15"/>
          <p:cNvSpPr txBox="1">
            <a:spLocks noGrp="1"/>
          </p:cNvSpPr>
          <p:nvPr>
            <p:ph type="subTitle" idx="5"/>
          </p:nvPr>
        </p:nvSpPr>
        <p:spPr>
          <a:xfrm>
            <a:off x="3172548" y="1901000"/>
            <a:ext cx="2452200" cy="8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84" name="Google Shape;884;p15"/>
          <p:cNvSpPr txBox="1">
            <a:spLocks noGrp="1"/>
          </p:cNvSpPr>
          <p:nvPr>
            <p:ph type="subTitle" idx="6"/>
          </p:nvPr>
        </p:nvSpPr>
        <p:spPr>
          <a:xfrm>
            <a:off x="5625146" y="1901000"/>
            <a:ext cx="2452200" cy="8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85" name="Google Shape;885;p15"/>
          <p:cNvGrpSpPr/>
          <p:nvPr/>
        </p:nvGrpSpPr>
        <p:grpSpPr>
          <a:xfrm>
            <a:off x="8470425" y="3105340"/>
            <a:ext cx="1402200" cy="1402200"/>
            <a:chOff x="4909525" y="2412940"/>
            <a:chExt cx="1402200" cy="1402200"/>
          </a:xfrm>
        </p:grpSpPr>
        <p:sp>
          <p:nvSpPr>
            <p:cNvPr id="886" name="Google Shape;886;p15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5097085" y="2412940"/>
              <a:ext cx="1027080" cy="1402200"/>
            </a:xfrm>
            <a:custGeom>
              <a:avLst/>
              <a:gdLst/>
              <a:ahLst/>
              <a:cxnLst/>
              <a:rect l="l" t="t" r="r" b="b"/>
              <a:pathLst>
                <a:path w="2853" h="3895" extrusionOk="0">
                  <a:moveTo>
                    <a:pt x="1427" y="23"/>
                  </a:moveTo>
                  <a:cubicBezTo>
                    <a:pt x="652" y="23"/>
                    <a:pt x="23" y="886"/>
                    <a:pt x="23" y="1947"/>
                  </a:cubicBezTo>
                  <a:cubicBezTo>
                    <a:pt x="23" y="3009"/>
                    <a:pt x="652" y="3872"/>
                    <a:pt x="1427" y="3872"/>
                  </a:cubicBezTo>
                  <a:cubicBezTo>
                    <a:pt x="2200" y="3872"/>
                    <a:pt x="2830" y="3009"/>
                    <a:pt x="2830" y="1947"/>
                  </a:cubicBezTo>
                  <a:cubicBezTo>
                    <a:pt x="2830" y="886"/>
                    <a:pt x="2200" y="23"/>
                    <a:pt x="1427" y="23"/>
                  </a:cubicBezTo>
                  <a:moveTo>
                    <a:pt x="1427" y="3895"/>
                  </a:moveTo>
                  <a:cubicBezTo>
                    <a:pt x="640" y="3895"/>
                    <a:pt x="0" y="3021"/>
                    <a:pt x="0" y="1947"/>
                  </a:cubicBezTo>
                  <a:cubicBezTo>
                    <a:pt x="0" y="874"/>
                    <a:pt x="640" y="0"/>
                    <a:pt x="1427" y="0"/>
                  </a:cubicBezTo>
                  <a:cubicBezTo>
                    <a:pt x="2213" y="0"/>
                    <a:pt x="2853" y="874"/>
                    <a:pt x="2853" y="1947"/>
                  </a:cubicBezTo>
                  <a:cubicBezTo>
                    <a:pt x="2853" y="3021"/>
                    <a:pt x="2213" y="3895"/>
                    <a:pt x="1427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5296165" y="2412940"/>
              <a:ext cx="628920" cy="1402200"/>
            </a:xfrm>
            <a:custGeom>
              <a:avLst/>
              <a:gdLst/>
              <a:ahLst/>
              <a:cxnLst/>
              <a:rect l="l" t="t" r="r" b="b"/>
              <a:pathLst>
                <a:path w="1747" h="3895" extrusionOk="0">
                  <a:moveTo>
                    <a:pt x="874" y="23"/>
                  </a:moveTo>
                  <a:cubicBezTo>
                    <a:pt x="404" y="23"/>
                    <a:pt x="23" y="886"/>
                    <a:pt x="23" y="1947"/>
                  </a:cubicBezTo>
                  <a:cubicBezTo>
                    <a:pt x="23" y="3009"/>
                    <a:pt x="404" y="3872"/>
                    <a:pt x="874" y="3872"/>
                  </a:cubicBezTo>
                  <a:cubicBezTo>
                    <a:pt x="1343" y="3872"/>
                    <a:pt x="1724" y="3009"/>
                    <a:pt x="1724" y="1947"/>
                  </a:cubicBezTo>
                  <a:cubicBezTo>
                    <a:pt x="1724" y="886"/>
                    <a:pt x="1343" y="23"/>
                    <a:pt x="874" y="23"/>
                  </a:cubicBezTo>
                  <a:moveTo>
                    <a:pt x="874" y="3895"/>
                  </a:moveTo>
                  <a:cubicBezTo>
                    <a:pt x="639" y="3895"/>
                    <a:pt x="418" y="3691"/>
                    <a:pt x="254" y="3321"/>
                  </a:cubicBezTo>
                  <a:cubicBezTo>
                    <a:pt x="90" y="2954"/>
                    <a:pt x="0" y="2466"/>
                    <a:pt x="0" y="1947"/>
                  </a:cubicBezTo>
                  <a:cubicBezTo>
                    <a:pt x="0" y="1429"/>
                    <a:pt x="90" y="941"/>
                    <a:pt x="254" y="574"/>
                  </a:cubicBezTo>
                  <a:cubicBezTo>
                    <a:pt x="418" y="204"/>
                    <a:pt x="639" y="0"/>
                    <a:pt x="874" y="0"/>
                  </a:cubicBezTo>
                  <a:cubicBezTo>
                    <a:pt x="1108" y="0"/>
                    <a:pt x="1329" y="204"/>
                    <a:pt x="1493" y="574"/>
                  </a:cubicBezTo>
                  <a:cubicBezTo>
                    <a:pt x="1657" y="941"/>
                    <a:pt x="1747" y="1429"/>
                    <a:pt x="1747" y="1947"/>
                  </a:cubicBezTo>
                  <a:cubicBezTo>
                    <a:pt x="1747" y="2466"/>
                    <a:pt x="1657" y="2954"/>
                    <a:pt x="1493" y="3321"/>
                  </a:cubicBezTo>
                  <a:cubicBezTo>
                    <a:pt x="1329" y="3691"/>
                    <a:pt x="1108" y="3895"/>
                    <a:pt x="874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5498485" y="2412940"/>
              <a:ext cx="224280" cy="1402200"/>
            </a:xfrm>
            <a:custGeom>
              <a:avLst/>
              <a:gdLst/>
              <a:ahLst/>
              <a:cxnLst/>
              <a:rect l="l" t="t" r="r" b="b"/>
              <a:pathLst>
                <a:path w="623" h="3895" extrusionOk="0">
                  <a:moveTo>
                    <a:pt x="312" y="23"/>
                  </a:moveTo>
                  <a:cubicBezTo>
                    <a:pt x="172" y="23"/>
                    <a:pt x="22" y="796"/>
                    <a:pt x="22" y="1947"/>
                  </a:cubicBezTo>
                  <a:cubicBezTo>
                    <a:pt x="22" y="3099"/>
                    <a:pt x="172" y="3872"/>
                    <a:pt x="312" y="3872"/>
                  </a:cubicBezTo>
                  <a:cubicBezTo>
                    <a:pt x="451" y="3872"/>
                    <a:pt x="601" y="3099"/>
                    <a:pt x="601" y="1947"/>
                  </a:cubicBezTo>
                  <a:cubicBezTo>
                    <a:pt x="601" y="796"/>
                    <a:pt x="451" y="23"/>
                    <a:pt x="312" y="23"/>
                  </a:cubicBezTo>
                  <a:moveTo>
                    <a:pt x="312" y="3895"/>
                  </a:moveTo>
                  <a:cubicBezTo>
                    <a:pt x="116" y="3895"/>
                    <a:pt x="0" y="2905"/>
                    <a:pt x="0" y="1947"/>
                  </a:cubicBezTo>
                  <a:cubicBezTo>
                    <a:pt x="0" y="990"/>
                    <a:pt x="116" y="0"/>
                    <a:pt x="312" y="0"/>
                  </a:cubicBezTo>
                  <a:cubicBezTo>
                    <a:pt x="507" y="0"/>
                    <a:pt x="623" y="990"/>
                    <a:pt x="623" y="1947"/>
                  </a:cubicBezTo>
                  <a:cubicBezTo>
                    <a:pt x="623" y="2905"/>
                    <a:pt x="507" y="3895"/>
                    <a:pt x="312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4909525" y="2600500"/>
              <a:ext cx="1402200" cy="1027080"/>
            </a:xfrm>
            <a:custGeom>
              <a:avLst/>
              <a:gdLst/>
              <a:ahLst/>
              <a:cxnLst/>
              <a:rect l="l" t="t" r="r" b="b"/>
              <a:pathLst>
                <a:path w="3895" h="2853" extrusionOk="0">
                  <a:moveTo>
                    <a:pt x="1948" y="23"/>
                  </a:moveTo>
                  <a:cubicBezTo>
                    <a:pt x="886" y="23"/>
                    <a:pt x="23" y="653"/>
                    <a:pt x="23" y="1426"/>
                  </a:cubicBezTo>
                  <a:cubicBezTo>
                    <a:pt x="23" y="2201"/>
                    <a:pt x="886" y="2830"/>
                    <a:pt x="1948" y="2830"/>
                  </a:cubicBezTo>
                  <a:cubicBezTo>
                    <a:pt x="3009" y="2830"/>
                    <a:pt x="3872" y="2201"/>
                    <a:pt x="3872" y="1426"/>
                  </a:cubicBezTo>
                  <a:cubicBezTo>
                    <a:pt x="3872" y="653"/>
                    <a:pt x="3009" y="23"/>
                    <a:pt x="1948" y="23"/>
                  </a:cubicBezTo>
                  <a:moveTo>
                    <a:pt x="1948" y="2853"/>
                  </a:moveTo>
                  <a:cubicBezTo>
                    <a:pt x="874" y="2853"/>
                    <a:pt x="0" y="2213"/>
                    <a:pt x="0" y="1426"/>
                  </a:cubicBezTo>
                  <a:cubicBezTo>
                    <a:pt x="0" y="640"/>
                    <a:pt x="874" y="0"/>
                    <a:pt x="1948" y="0"/>
                  </a:cubicBezTo>
                  <a:cubicBezTo>
                    <a:pt x="3021" y="0"/>
                    <a:pt x="3895" y="640"/>
                    <a:pt x="3895" y="1426"/>
                  </a:cubicBezTo>
                  <a:cubicBezTo>
                    <a:pt x="3895" y="2213"/>
                    <a:pt x="3021" y="2853"/>
                    <a:pt x="1948" y="2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909525" y="2799580"/>
              <a:ext cx="1402200" cy="628920"/>
            </a:xfrm>
            <a:custGeom>
              <a:avLst/>
              <a:gdLst/>
              <a:ahLst/>
              <a:cxnLst/>
              <a:rect l="l" t="t" r="r" b="b"/>
              <a:pathLst>
                <a:path w="3895" h="1747" extrusionOk="0">
                  <a:moveTo>
                    <a:pt x="1948" y="23"/>
                  </a:moveTo>
                  <a:cubicBezTo>
                    <a:pt x="886" y="23"/>
                    <a:pt x="23" y="405"/>
                    <a:pt x="23" y="873"/>
                  </a:cubicBezTo>
                  <a:cubicBezTo>
                    <a:pt x="23" y="1343"/>
                    <a:pt x="886" y="1724"/>
                    <a:pt x="1948" y="1724"/>
                  </a:cubicBezTo>
                  <a:cubicBezTo>
                    <a:pt x="3009" y="1724"/>
                    <a:pt x="3872" y="1343"/>
                    <a:pt x="3872" y="873"/>
                  </a:cubicBezTo>
                  <a:cubicBezTo>
                    <a:pt x="3872" y="405"/>
                    <a:pt x="3009" y="23"/>
                    <a:pt x="1948" y="23"/>
                  </a:cubicBezTo>
                  <a:moveTo>
                    <a:pt x="1948" y="1747"/>
                  </a:moveTo>
                  <a:cubicBezTo>
                    <a:pt x="1429" y="1747"/>
                    <a:pt x="941" y="1657"/>
                    <a:pt x="574" y="1493"/>
                  </a:cubicBezTo>
                  <a:cubicBezTo>
                    <a:pt x="204" y="1329"/>
                    <a:pt x="0" y="1108"/>
                    <a:pt x="0" y="873"/>
                  </a:cubicBezTo>
                  <a:cubicBezTo>
                    <a:pt x="0" y="639"/>
                    <a:pt x="204" y="418"/>
                    <a:pt x="574" y="254"/>
                  </a:cubicBezTo>
                  <a:cubicBezTo>
                    <a:pt x="941" y="90"/>
                    <a:pt x="1429" y="0"/>
                    <a:pt x="1948" y="0"/>
                  </a:cubicBezTo>
                  <a:cubicBezTo>
                    <a:pt x="2466" y="0"/>
                    <a:pt x="2954" y="90"/>
                    <a:pt x="3321" y="254"/>
                  </a:cubicBezTo>
                  <a:cubicBezTo>
                    <a:pt x="3691" y="418"/>
                    <a:pt x="3895" y="639"/>
                    <a:pt x="3895" y="873"/>
                  </a:cubicBezTo>
                  <a:cubicBezTo>
                    <a:pt x="3895" y="1108"/>
                    <a:pt x="3691" y="1329"/>
                    <a:pt x="3321" y="1493"/>
                  </a:cubicBezTo>
                  <a:cubicBezTo>
                    <a:pt x="2954" y="1657"/>
                    <a:pt x="2466" y="1747"/>
                    <a:pt x="1948" y="1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909525" y="3001900"/>
              <a:ext cx="1402200" cy="224280"/>
            </a:xfrm>
            <a:custGeom>
              <a:avLst/>
              <a:gdLst/>
              <a:ahLst/>
              <a:cxnLst/>
              <a:rect l="l" t="t" r="r" b="b"/>
              <a:pathLst>
                <a:path w="3895" h="623" extrusionOk="0">
                  <a:moveTo>
                    <a:pt x="1948" y="23"/>
                  </a:moveTo>
                  <a:cubicBezTo>
                    <a:pt x="796" y="23"/>
                    <a:pt x="23" y="172"/>
                    <a:pt x="23" y="311"/>
                  </a:cubicBezTo>
                  <a:cubicBezTo>
                    <a:pt x="23" y="451"/>
                    <a:pt x="796" y="601"/>
                    <a:pt x="1948" y="601"/>
                  </a:cubicBezTo>
                  <a:cubicBezTo>
                    <a:pt x="3099" y="601"/>
                    <a:pt x="3872" y="451"/>
                    <a:pt x="3872" y="311"/>
                  </a:cubicBezTo>
                  <a:cubicBezTo>
                    <a:pt x="3872" y="172"/>
                    <a:pt x="3099" y="23"/>
                    <a:pt x="1948" y="23"/>
                  </a:cubicBezTo>
                  <a:moveTo>
                    <a:pt x="1948" y="623"/>
                  </a:moveTo>
                  <a:cubicBezTo>
                    <a:pt x="990" y="623"/>
                    <a:pt x="0" y="507"/>
                    <a:pt x="0" y="311"/>
                  </a:cubicBezTo>
                  <a:cubicBezTo>
                    <a:pt x="0" y="116"/>
                    <a:pt x="990" y="0"/>
                    <a:pt x="1948" y="0"/>
                  </a:cubicBezTo>
                  <a:cubicBezTo>
                    <a:pt x="2905" y="0"/>
                    <a:pt x="3895" y="116"/>
                    <a:pt x="3895" y="311"/>
                  </a:cubicBezTo>
                  <a:cubicBezTo>
                    <a:pt x="3895" y="507"/>
                    <a:pt x="2905" y="623"/>
                    <a:pt x="1948" y="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4" name="Google Shape;8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2091" y="1193082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16"/>
          <p:cNvSpPr txBox="1">
            <a:spLocks noGrp="1"/>
          </p:cNvSpPr>
          <p:nvPr>
            <p:ph type="subTitle" idx="1"/>
          </p:nvPr>
        </p:nvSpPr>
        <p:spPr>
          <a:xfrm>
            <a:off x="1294375" y="1383162"/>
            <a:ext cx="6230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16"/>
          <p:cNvSpPr txBox="1">
            <a:spLocks noGrp="1"/>
          </p:cNvSpPr>
          <p:nvPr>
            <p:ph type="subTitle" idx="2"/>
          </p:nvPr>
        </p:nvSpPr>
        <p:spPr>
          <a:xfrm>
            <a:off x="1294375" y="2562425"/>
            <a:ext cx="6230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16"/>
          <p:cNvSpPr txBox="1">
            <a:spLocks noGrp="1"/>
          </p:cNvSpPr>
          <p:nvPr>
            <p:ph type="subTitle" idx="3"/>
          </p:nvPr>
        </p:nvSpPr>
        <p:spPr>
          <a:xfrm>
            <a:off x="1294375" y="3740675"/>
            <a:ext cx="6230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4"/>
          </p:nvPr>
        </p:nvSpPr>
        <p:spPr>
          <a:xfrm>
            <a:off x="1294375" y="1109588"/>
            <a:ext cx="6230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1" name="Google Shape;901;p16"/>
          <p:cNvSpPr txBox="1">
            <a:spLocks noGrp="1"/>
          </p:cNvSpPr>
          <p:nvPr>
            <p:ph type="subTitle" idx="5"/>
          </p:nvPr>
        </p:nvSpPr>
        <p:spPr>
          <a:xfrm>
            <a:off x="1294375" y="2289876"/>
            <a:ext cx="6230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2" name="Google Shape;902;p16"/>
          <p:cNvSpPr txBox="1">
            <a:spLocks noGrp="1"/>
          </p:cNvSpPr>
          <p:nvPr>
            <p:ph type="subTitle" idx="6"/>
          </p:nvPr>
        </p:nvSpPr>
        <p:spPr>
          <a:xfrm>
            <a:off x="1294375" y="3469152"/>
            <a:ext cx="6230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903" name="Google Shape;903;p16"/>
          <p:cNvGrpSpPr/>
          <p:nvPr/>
        </p:nvGrpSpPr>
        <p:grpSpPr>
          <a:xfrm>
            <a:off x="-3516650" y="2755150"/>
            <a:ext cx="3931200" cy="3931200"/>
            <a:chOff x="812725" y="539500"/>
            <a:chExt cx="3931200" cy="3931200"/>
          </a:xfrm>
        </p:grpSpPr>
        <p:sp>
          <p:nvSpPr>
            <p:cNvPr id="904" name="Google Shape;904;p16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7" name="Google Shape;104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6100" y="-1238404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8" name="Google Shape;1048;p16"/>
          <p:cNvGrpSpPr/>
          <p:nvPr/>
        </p:nvGrpSpPr>
        <p:grpSpPr>
          <a:xfrm>
            <a:off x="8314665" y="3430325"/>
            <a:ext cx="232200" cy="1161360"/>
            <a:chOff x="7789165" y="629500"/>
            <a:chExt cx="232200" cy="1161360"/>
          </a:xfrm>
        </p:grpSpPr>
        <p:sp>
          <p:nvSpPr>
            <p:cNvPr id="1049" name="Google Shape;1049;p16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0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3963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20"/>
          <p:cNvSpPr txBox="1">
            <a:spLocks noGrp="1"/>
          </p:cNvSpPr>
          <p:nvPr>
            <p:ph type="subTitle" idx="1"/>
          </p:nvPr>
        </p:nvSpPr>
        <p:spPr>
          <a:xfrm>
            <a:off x="713225" y="1598706"/>
            <a:ext cx="39636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0" name="Google Shape;1250;p20"/>
          <p:cNvSpPr txBox="1"/>
          <p:nvPr/>
        </p:nvSpPr>
        <p:spPr>
          <a:xfrm>
            <a:off x="713225" y="3782250"/>
            <a:ext cx="39636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1" name="Google Shape;1251;p20"/>
          <p:cNvSpPr>
            <a:spLocks noGrp="1"/>
          </p:cNvSpPr>
          <p:nvPr>
            <p:ph type="pic" idx="2"/>
          </p:nvPr>
        </p:nvSpPr>
        <p:spPr>
          <a:xfrm>
            <a:off x="5691075" y="0"/>
            <a:ext cx="3453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1"/>
          <p:cNvGrpSpPr/>
          <p:nvPr/>
        </p:nvGrpSpPr>
        <p:grpSpPr>
          <a:xfrm>
            <a:off x="713225" y="-3391700"/>
            <a:ext cx="3931200" cy="3931200"/>
            <a:chOff x="812725" y="539500"/>
            <a:chExt cx="3931200" cy="3931200"/>
          </a:xfrm>
        </p:grpSpPr>
        <p:sp>
          <p:nvSpPr>
            <p:cNvPr id="1254" name="Google Shape;1254;p21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1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1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1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1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7" name="Google Shape;13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7212" y="2875145"/>
            <a:ext cx="1387825" cy="1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950" y="-1238404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9" name="Google Shape;1399;p21"/>
          <p:cNvGrpSpPr/>
          <p:nvPr/>
        </p:nvGrpSpPr>
        <p:grpSpPr>
          <a:xfrm>
            <a:off x="4499575" y="4608575"/>
            <a:ext cx="3931200" cy="3931200"/>
            <a:chOff x="812725" y="539500"/>
            <a:chExt cx="3931200" cy="3931200"/>
          </a:xfrm>
        </p:grpSpPr>
        <p:sp>
          <p:nvSpPr>
            <p:cNvPr id="1400" name="Google Shape;1400;p21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1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1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1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1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1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1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1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1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1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1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1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1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1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1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1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1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1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1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1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1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1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1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1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1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1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1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1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1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1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1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1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1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1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1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1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1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1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1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1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1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1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1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1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1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1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1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1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1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1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1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1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1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1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1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1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1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1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1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1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1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1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1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1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1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1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1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1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1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1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21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21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1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1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1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1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1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1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21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21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1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1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1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1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21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1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1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1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1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1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1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1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21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1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1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1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1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1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1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1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1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1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1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1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1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1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1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1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1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1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1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1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1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1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1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1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22"/>
          <p:cNvGrpSpPr/>
          <p:nvPr/>
        </p:nvGrpSpPr>
        <p:grpSpPr>
          <a:xfrm>
            <a:off x="713215" y="539500"/>
            <a:ext cx="232200" cy="1161360"/>
            <a:chOff x="7789165" y="629500"/>
            <a:chExt cx="232200" cy="1161360"/>
          </a:xfrm>
        </p:grpSpPr>
        <p:sp>
          <p:nvSpPr>
            <p:cNvPr id="1545" name="Google Shape;1545;p22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2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2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2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9" name="Google Shape;1549;p22"/>
          <p:cNvGrpSpPr/>
          <p:nvPr/>
        </p:nvGrpSpPr>
        <p:grpSpPr>
          <a:xfrm>
            <a:off x="713225" y="4608565"/>
            <a:ext cx="1402200" cy="1402200"/>
            <a:chOff x="4909525" y="2412940"/>
            <a:chExt cx="1402200" cy="1402200"/>
          </a:xfrm>
        </p:grpSpPr>
        <p:sp>
          <p:nvSpPr>
            <p:cNvPr id="1550" name="Google Shape;1550;p22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2"/>
            <p:cNvSpPr/>
            <p:nvPr/>
          </p:nvSpPr>
          <p:spPr>
            <a:xfrm>
              <a:off x="5097085" y="2412940"/>
              <a:ext cx="1027080" cy="1402200"/>
            </a:xfrm>
            <a:custGeom>
              <a:avLst/>
              <a:gdLst/>
              <a:ahLst/>
              <a:cxnLst/>
              <a:rect l="l" t="t" r="r" b="b"/>
              <a:pathLst>
                <a:path w="2853" h="3895" extrusionOk="0">
                  <a:moveTo>
                    <a:pt x="1427" y="23"/>
                  </a:moveTo>
                  <a:cubicBezTo>
                    <a:pt x="652" y="23"/>
                    <a:pt x="23" y="886"/>
                    <a:pt x="23" y="1947"/>
                  </a:cubicBezTo>
                  <a:cubicBezTo>
                    <a:pt x="23" y="3009"/>
                    <a:pt x="652" y="3872"/>
                    <a:pt x="1427" y="3872"/>
                  </a:cubicBezTo>
                  <a:cubicBezTo>
                    <a:pt x="2200" y="3872"/>
                    <a:pt x="2830" y="3009"/>
                    <a:pt x="2830" y="1947"/>
                  </a:cubicBezTo>
                  <a:cubicBezTo>
                    <a:pt x="2830" y="886"/>
                    <a:pt x="2200" y="23"/>
                    <a:pt x="1427" y="23"/>
                  </a:cubicBezTo>
                  <a:moveTo>
                    <a:pt x="1427" y="3895"/>
                  </a:moveTo>
                  <a:cubicBezTo>
                    <a:pt x="640" y="3895"/>
                    <a:pt x="0" y="3021"/>
                    <a:pt x="0" y="1947"/>
                  </a:cubicBezTo>
                  <a:cubicBezTo>
                    <a:pt x="0" y="874"/>
                    <a:pt x="640" y="0"/>
                    <a:pt x="1427" y="0"/>
                  </a:cubicBezTo>
                  <a:cubicBezTo>
                    <a:pt x="2213" y="0"/>
                    <a:pt x="2853" y="874"/>
                    <a:pt x="2853" y="1947"/>
                  </a:cubicBezTo>
                  <a:cubicBezTo>
                    <a:pt x="2853" y="3021"/>
                    <a:pt x="2213" y="3895"/>
                    <a:pt x="1427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22"/>
            <p:cNvSpPr/>
            <p:nvPr/>
          </p:nvSpPr>
          <p:spPr>
            <a:xfrm>
              <a:off x="5296165" y="2412940"/>
              <a:ext cx="628920" cy="1402200"/>
            </a:xfrm>
            <a:custGeom>
              <a:avLst/>
              <a:gdLst/>
              <a:ahLst/>
              <a:cxnLst/>
              <a:rect l="l" t="t" r="r" b="b"/>
              <a:pathLst>
                <a:path w="1747" h="3895" extrusionOk="0">
                  <a:moveTo>
                    <a:pt x="874" y="23"/>
                  </a:moveTo>
                  <a:cubicBezTo>
                    <a:pt x="404" y="23"/>
                    <a:pt x="23" y="886"/>
                    <a:pt x="23" y="1947"/>
                  </a:cubicBezTo>
                  <a:cubicBezTo>
                    <a:pt x="23" y="3009"/>
                    <a:pt x="404" y="3872"/>
                    <a:pt x="874" y="3872"/>
                  </a:cubicBezTo>
                  <a:cubicBezTo>
                    <a:pt x="1343" y="3872"/>
                    <a:pt x="1724" y="3009"/>
                    <a:pt x="1724" y="1947"/>
                  </a:cubicBezTo>
                  <a:cubicBezTo>
                    <a:pt x="1724" y="886"/>
                    <a:pt x="1343" y="23"/>
                    <a:pt x="874" y="23"/>
                  </a:cubicBezTo>
                  <a:moveTo>
                    <a:pt x="874" y="3895"/>
                  </a:moveTo>
                  <a:cubicBezTo>
                    <a:pt x="639" y="3895"/>
                    <a:pt x="418" y="3691"/>
                    <a:pt x="254" y="3321"/>
                  </a:cubicBezTo>
                  <a:cubicBezTo>
                    <a:pt x="90" y="2954"/>
                    <a:pt x="0" y="2466"/>
                    <a:pt x="0" y="1947"/>
                  </a:cubicBezTo>
                  <a:cubicBezTo>
                    <a:pt x="0" y="1429"/>
                    <a:pt x="90" y="941"/>
                    <a:pt x="254" y="574"/>
                  </a:cubicBezTo>
                  <a:cubicBezTo>
                    <a:pt x="418" y="204"/>
                    <a:pt x="639" y="0"/>
                    <a:pt x="874" y="0"/>
                  </a:cubicBezTo>
                  <a:cubicBezTo>
                    <a:pt x="1108" y="0"/>
                    <a:pt x="1329" y="204"/>
                    <a:pt x="1493" y="574"/>
                  </a:cubicBezTo>
                  <a:cubicBezTo>
                    <a:pt x="1657" y="941"/>
                    <a:pt x="1747" y="1429"/>
                    <a:pt x="1747" y="1947"/>
                  </a:cubicBezTo>
                  <a:cubicBezTo>
                    <a:pt x="1747" y="2466"/>
                    <a:pt x="1657" y="2954"/>
                    <a:pt x="1493" y="3321"/>
                  </a:cubicBezTo>
                  <a:cubicBezTo>
                    <a:pt x="1329" y="3691"/>
                    <a:pt x="1108" y="3895"/>
                    <a:pt x="874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2"/>
            <p:cNvSpPr/>
            <p:nvPr/>
          </p:nvSpPr>
          <p:spPr>
            <a:xfrm>
              <a:off x="5498485" y="2412940"/>
              <a:ext cx="224280" cy="1402200"/>
            </a:xfrm>
            <a:custGeom>
              <a:avLst/>
              <a:gdLst/>
              <a:ahLst/>
              <a:cxnLst/>
              <a:rect l="l" t="t" r="r" b="b"/>
              <a:pathLst>
                <a:path w="623" h="3895" extrusionOk="0">
                  <a:moveTo>
                    <a:pt x="312" y="23"/>
                  </a:moveTo>
                  <a:cubicBezTo>
                    <a:pt x="172" y="23"/>
                    <a:pt x="22" y="796"/>
                    <a:pt x="22" y="1947"/>
                  </a:cubicBezTo>
                  <a:cubicBezTo>
                    <a:pt x="22" y="3099"/>
                    <a:pt x="172" y="3872"/>
                    <a:pt x="312" y="3872"/>
                  </a:cubicBezTo>
                  <a:cubicBezTo>
                    <a:pt x="451" y="3872"/>
                    <a:pt x="601" y="3099"/>
                    <a:pt x="601" y="1947"/>
                  </a:cubicBezTo>
                  <a:cubicBezTo>
                    <a:pt x="601" y="796"/>
                    <a:pt x="451" y="23"/>
                    <a:pt x="312" y="23"/>
                  </a:cubicBezTo>
                  <a:moveTo>
                    <a:pt x="312" y="3895"/>
                  </a:moveTo>
                  <a:cubicBezTo>
                    <a:pt x="116" y="3895"/>
                    <a:pt x="0" y="2905"/>
                    <a:pt x="0" y="1947"/>
                  </a:cubicBezTo>
                  <a:cubicBezTo>
                    <a:pt x="0" y="990"/>
                    <a:pt x="116" y="0"/>
                    <a:pt x="312" y="0"/>
                  </a:cubicBezTo>
                  <a:cubicBezTo>
                    <a:pt x="507" y="0"/>
                    <a:pt x="623" y="990"/>
                    <a:pt x="623" y="1947"/>
                  </a:cubicBezTo>
                  <a:cubicBezTo>
                    <a:pt x="623" y="2905"/>
                    <a:pt x="507" y="3895"/>
                    <a:pt x="312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22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22"/>
            <p:cNvSpPr/>
            <p:nvPr/>
          </p:nvSpPr>
          <p:spPr>
            <a:xfrm>
              <a:off x="4909525" y="2600500"/>
              <a:ext cx="1402200" cy="1027080"/>
            </a:xfrm>
            <a:custGeom>
              <a:avLst/>
              <a:gdLst/>
              <a:ahLst/>
              <a:cxnLst/>
              <a:rect l="l" t="t" r="r" b="b"/>
              <a:pathLst>
                <a:path w="3895" h="2853" extrusionOk="0">
                  <a:moveTo>
                    <a:pt x="1948" y="23"/>
                  </a:moveTo>
                  <a:cubicBezTo>
                    <a:pt x="886" y="23"/>
                    <a:pt x="23" y="653"/>
                    <a:pt x="23" y="1426"/>
                  </a:cubicBezTo>
                  <a:cubicBezTo>
                    <a:pt x="23" y="2201"/>
                    <a:pt x="886" y="2830"/>
                    <a:pt x="1948" y="2830"/>
                  </a:cubicBezTo>
                  <a:cubicBezTo>
                    <a:pt x="3009" y="2830"/>
                    <a:pt x="3872" y="2201"/>
                    <a:pt x="3872" y="1426"/>
                  </a:cubicBezTo>
                  <a:cubicBezTo>
                    <a:pt x="3872" y="653"/>
                    <a:pt x="3009" y="23"/>
                    <a:pt x="1948" y="23"/>
                  </a:cubicBezTo>
                  <a:moveTo>
                    <a:pt x="1948" y="2853"/>
                  </a:moveTo>
                  <a:cubicBezTo>
                    <a:pt x="874" y="2853"/>
                    <a:pt x="0" y="2213"/>
                    <a:pt x="0" y="1426"/>
                  </a:cubicBezTo>
                  <a:cubicBezTo>
                    <a:pt x="0" y="640"/>
                    <a:pt x="874" y="0"/>
                    <a:pt x="1948" y="0"/>
                  </a:cubicBezTo>
                  <a:cubicBezTo>
                    <a:pt x="3021" y="0"/>
                    <a:pt x="3895" y="640"/>
                    <a:pt x="3895" y="1426"/>
                  </a:cubicBezTo>
                  <a:cubicBezTo>
                    <a:pt x="3895" y="2213"/>
                    <a:pt x="3021" y="2853"/>
                    <a:pt x="1948" y="2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2"/>
            <p:cNvSpPr/>
            <p:nvPr/>
          </p:nvSpPr>
          <p:spPr>
            <a:xfrm>
              <a:off x="4909525" y="2799580"/>
              <a:ext cx="1402200" cy="628920"/>
            </a:xfrm>
            <a:custGeom>
              <a:avLst/>
              <a:gdLst/>
              <a:ahLst/>
              <a:cxnLst/>
              <a:rect l="l" t="t" r="r" b="b"/>
              <a:pathLst>
                <a:path w="3895" h="1747" extrusionOk="0">
                  <a:moveTo>
                    <a:pt x="1948" y="23"/>
                  </a:moveTo>
                  <a:cubicBezTo>
                    <a:pt x="886" y="23"/>
                    <a:pt x="23" y="405"/>
                    <a:pt x="23" y="873"/>
                  </a:cubicBezTo>
                  <a:cubicBezTo>
                    <a:pt x="23" y="1343"/>
                    <a:pt x="886" y="1724"/>
                    <a:pt x="1948" y="1724"/>
                  </a:cubicBezTo>
                  <a:cubicBezTo>
                    <a:pt x="3009" y="1724"/>
                    <a:pt x="3872" y="1343"/>
                    <a:pt x="3872" y="873"/>
                  </a:cubicBezTo>
                  <a:cubicBezTo>
                    <a:pt x="3872" y="405"/>
                    <a:pt x="3009" y="23"/>
                    <a:pt x="1948" y="23"/>
                  </a:cubicBezTo>
                  <a:moveTo>
                    <a:pt x="1948" y="1747"/>
                  </a:moveTo>
                  <a:cubicBezTo>
                    <a:pt x="1429" y="1747"/>
                    <a:pt x="941" y="1657"/>
                    <a:pt x="574" y="1493"/>
                  </a:cubicBezTo>
                  <a:cubicBezTo>
                    <a:pt x="204" y="1329"/>
                    <a:pt x="0" y="1108"/>
                    <a:pt x="0" y="873"/>
                  </a:cubicBezTo>
                  <a:cubicBezTo>
                    <a:pt x="0" y="639"/>
                    <a:pt x="204" y="418"/>
                    <a:pt x="574" y="254"/>
                  </a:cubicBezTo>
                  <a:cubicBezTo>
                    <a:pt x="941" y="90"/>
                    <a:pt x="1429" y="0"/>
                    <a:pt x="1948" y="0"/>
                  </a:cubicBezTo>
                  <a:cubicBezTo>
                    <a:pt x="2466" y="0"/>
                    <a:pt x="2954" y="90"/>
                    <a:pt x="3321" y="254"/>
                  </a:cubicBezTo>
                  <a:cubicBezTo>
                    <a:pt x="3691" y="418"/>
                    <a:pt x="3895" y="639"/>
                    <a:pt x="3895" y="873"/>
                  </a:cubicBezTo>
                  <a:cubicBezTo>
                    <a:pt x="3895" y="1108"/>
                    <a:pt x="3691" y="1329"/>
                    <a:pt x="3321" y="1493"/>
                  </a:cubicBezTo>
                  <a:cubicBezTo>
                    <a:pt x="2954" y="1657"/>
                    <a:pt x="2466" y="1747"/>
                    <a:pt x="1948" y="1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2"/>
            <p:cNvSpPr/>
            <p:nvPr/>
          </p:nvSpPr>
          <p:spPr>
            <a:xfrm>
              <a:off x="4909525" y="3001900"/>
              <a:ext cx="1402200" cy="224280"/>
            </a:xfrm>
            <a:custGeom>
              <a:avLst/>
              <a:gdLst/>
              <a:ahLst/>
              <a:cxnLst/>
              <a:rect l="l" t="t" r="r" b="b"/>
              <a:pathLst>
                <a:path w="3895" h="623" extrusionOk="0">
                  <a:moveTo>
                    <a:pt x="1948" y="23"/>
                  </a:moveTo>
                  <a:cubicBezTo>
                    <a:pt x="796" y="23"/>
                    <a:pt x="23" y="172"/>
                    <a:pt x="23" y="311"/>
                  </a:cubicBezTo>
                  <a:cubicBezTo>
                    <a:pt x="23" y="451"/>
                    <a:pt x="796" y="601"/>
                    <a:pt x="1948" y="601"/>
                  </a:cubicBezTo>
                  <a:cubicBezTo>
                    <a:pt x="3099" y="601"/>
                    <a:pt x="3872" y="451"/>
                    <a:pt x="3872" y="311"/>
                  </a:cubicBezTo>
                  <a:cubicBezTo>
                    <a:pt x="3872" y="172"/>
                    <a:pt x="3099" y="23"/>
                    <a:pt x="1948" y="23"/>
                  </a:cubicBezTo>
                  <a:moveTo>
                    <a:pt x="1948" y="623"/>
                  </a:moveTo>
                  <a:cubicBezTo>
                    <a:pt x="990" y="623"/>
                    <a:pt x="0" y="507"/>
                    <a:pt x="0" y="311"/>
                  </a:cubicBezTo>
                  <a:cubicBezTo>
                    <a:pt x="0" y="116"/>
                    <a:pt x="990" y="0"/>
                    <a:pt x="1948" y="0"/>
                  </a:cubicBezTo>
                  <a:cubicBezTo>
                    <a:pt x="2905" y="0"/>
                    <a:pt x="3895" y="116"/>
                    <a:pt x="3895" y="311"/>
                  </a:cubicBezTo>
                  <a:cubicBezTo>
                    <a:pt x="3895" y="507"/>
                    <a:pt x="2905" y="623"/>
                    <a:pt x="1948" y="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8" name="Google Shape;1558;p22"/>
          <p:cNvGrpSpPr/>
          <p:nvPr/>
        </p:nvGrpSpPr>
        <p:grpSpPr>
          <a:xfrm>
            <a:off x="7026405" y="-864853"/>
            <a:ext cx="1404360" cy="1404360"/>
            <a:chOff x="6893480" y="2655573"/>
            <a:chExt cx="1404360" cy="1404360"/>
          </a:xfrm>
        </p:grpSpPr>
        <p:sp>
          <p:nvSpPr>
            <p:cNvPr id="1559" name="Google Shape;1559;p22"/>
            <p:cNvSpPr/>
            <p:nvPr/>
          </p:nvSpPr>
          <p:spPr>
            <a:xfrm>
              <a:off x="7283720" y="2655573"/>
              <a:ext cx="623880" cy="1404360"/>
            </a:xfrm>
            <a:custGeom>
              <a:avLst/>
              <a:gdLst/>
              <a:ahLst/>
              <a:cxnLst/>
              <a:rect l="l" t="t" r="r" b="b"/>
              <a:pathLst>
                <a:path w="1733" h="3901" extrusionOk="0">
                  <a:moveTo>
                    <a:pt x="867" y="22"/>
                  </a:moveTo>
                  <a:cubicBezTo>
                    <a:pt x="401" y="22"/>
                    <a:pt x="23" y="887"/>
                    <a:pt x="23" y="1950"/>
                  </a:cubicBezTo>
                  <a:cubicBezTo>
                    <a:pt x="23" y="3014"/>
                    <a:pt x="401" y="3879"/>
                    <a:pt x="867" y="3879"/>
                  </a:cubicBezTo>
                  <a:cubicBezTo>
                    <a:pt x="1332" y="3879"/>
                    <a:pt x="1710" y="3014"/>
                    <a:pt x="1710" y="1950"/>
                  </a:cubicBezTo>
                  <a:cubicBezTo>
                    <a:pt x="1710" y="887"/>
                    <a:pt x="1332" y="22"/>
                    <a:pt x="867" y="22"/>
                  </a:cubicBezTo>
                  <a:moveTo>
                    <a:pt x="867" y="3901"/>
                  </a:moveTo>
                  <a:cubicBezTo>
                    <a:pt x="633" y="3901"/>
                    <a:pt x="415" y="3697"/>
                    <a:pt x="251" y="3326"/>
                  </a:cubicBezTo>
                  <a:cubicBezTo>
                    <a:pt x="90" y="2959"/>
                    <a:pt x="0" y="2470"/>
                    <a:pt x="0" y="1950"/>
                  </a:cubicBezTo>
                  <a:cubicBezTo>
                    <a:pt x="0" y="1431"/>
                    <a:pt x="90" y="942"/>
                    <a:pt x="251" y="574"/>
                  </a:cubicBezTo>
                  <a:cubicBezTo>
                    <a:pt x="415" y="204"/>
                    <a:pt x="633" y="0"/>
                    <a:pt x="867" y="0"/>
                  </a:cubicBezTo>
                  <a:cubicBezTo>
                    <a:pt x="1100" y="0"/>
                    <a:pt x="1318" y="204"/>
                    <a:pt x="1481" y="574"/>
                  </a:cubicBezTo>
                  <a:cubicBezTo>
                    <a:pt x="1643" y="942"/>
                    <a:pt x="1733" y="1431"/>
                    <a:pt x="1733" y="1950"/>
                  </a:cubicBezTo>
                  <a:cubicBezTo>
                    <a:pt x="1733" y="2470"/>
                    <a:pt x="1643" y="2959"/>
                    <a:pt x="1481" y="3326"/>
                  </a:cubicBezTo>
                  <a:cubicBezTo>
                    <a:pt x="1318" y="3697"/>
                    <a:pt x="1100" y="3901"/>
                    <a:pt x="867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2"/>
            <p:cNvSpPr/>
            <p:nvPr/>
          </p:nvSpPr>
          <p:spPr>
            <a:xfrm>
              <a:off x="6893480" y="3045813"/>
              <a:ext cx="1404360" cy="623880"/>
            </a:xfrm>
            <a:custGeom>
              <a:avLst/>
              <a:gdLst/>
              <a:ahLst/>
              <a:cxnLst/>
              <a:rect l="l" t="t" r="r" b="b"/>
              <a:pathLst>
                <a:path w="3901" h="1733" extrusionOk="0">
                  <a:moveTo>
                    <a:pt x="1951" y="23"/>
                  </a:moveTo>
                  <a:cubicBezTo>
                    <a:pt x="887" y="23"/>
                    <a:pt x="22" y="401"/>
                    <a:pt x="22" y="866"/>
                  </a:cubicBezTo>
                  <a:cubicBezTo>
                    <a:pt x="22" y="1331"/>
                    <a:pt x="887" y="1710"/>
                    <a:pt x="1951" y="1710"/>
                  </a:cubicBezTo>
                  <a:cubicBezTo>
                    <a:pt x="3014" y="1710"/>
                    <a:pt x="3879" y="1331"/>
                    <a:pt x="3879" y="866"/>
                  </a:cubicBezTo>
                  <a:cubicBezTo>
                    <a:pt x="3879" y="401"/>
                    <a:pt x="3014" y="23"/>
                    <a:pt x="1951" y="23"/>
                  </a:cubicBezTo>
                  <a:moveTo>
                    <a:pt x="1951" y="1733"/>
                  </a:moveTo>
                  <a:cubicBezTo>
                    <a:pt x="1431" y="1733"/>
                    <a:pt x="942" y="1643"/>
                    <a:pt x="575" y="1481"/>
                  </a:cubicBezTo>
                  <a:cubicBezTo>
                    <a:pt x="204" y="1318"/>
                    <a:pt x="0" y="1100"/>
                    <a:pt x="0" y="866"/>
                  </a:cubicBezTo>
                  <a:cubicBezTo>
                    <a:pt x="0" y="633"/>
                    <a:pt x="204" y="415"/>
                    <a:pt x="575" y="252"/>
                  </a:cubicBezTo>
                  <a:cubicBezTo>
                    <a:pt x="942" y="90"/>
                    <a:pt x="1431" y="0"/>
                    <a:pt x="1951" y="0"/>
                  </a:cubicBezTo>
                  <a:cubicBezTo>
                    <a:pt x="2470" y="0"/>
                    <a:pt x="2959" y="90"/>
                    <a:pt x="3326" y="252"/>
                  </a:cubicBezTo>
                  <a:cubicBezTo>
                    <a:pt x="3697" y="415"/>
                    <a:pt x="3901" y="633"/>
                    <a:pt x="3901" y="866"/>
                  </a:cubicBezTo>
                  <a:cubicBezTo>
                    <a:pt x="3901" y="1100"/>
                    <a:pt x="3697" y="1318"/>
                    <a:pt x="3326" y="1481"/>
                  </a:cubicBezTo>
                  <a:cubicBezTo>
                    <a:pt x="2959" y="1643"/>
                    <a:pt x="2470" y="1733"/>
                    <a:pt x="1951" y="1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2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2522" y="22"/>
                  </a:moveTo>
                  <a:cubicBezTo>
                    <a:pt x="2389" y="22"/>
                    <a:pt x="2232" y="56"/>
                    <a:pt x="2057" y="124"/>
                  </a:cubicBezTo>
                  <a:cubicBezTo>
                    <a:pt x="1685" y="268"/>
                    <a:pt x="1279" y="549"/>
                    <a:pt x="914" y="914"/>
                  </a:cubicBezTo>
                  <a:cubicBezTo>
                    <a:pt x="162" y="1666"/>
                    <a:pt x="-182" y="2545"/>
                    <a:pt x="147" y="2874"/>
                  </a:cubicBezTo>
                  <a:cubicBezTo>
                    <a:pt x="232" y="2959"/>
                    <a:pt x="353" y="2998"/>
                    <a:pt x="499" y="2998"/>
                  </a:cubicBezTo>
                  <a:cubicBezTo>
                    <a:pt x="920" y="2998"/>
                    <a:pt x="1549" y="2665"/>
                    <a:pt x="2107" y="2107"/>
                  </a:cubicBezTo>
                  <a:cubicBezTo>
                    <a:pt x="2859" y="1355"/>
                    <a:pt x="3203" y="476"/>
                    <a:pt x="2874" y="147"/>
                  </a:cubicBezTo>
                  <a:cubicBezTo>
                    <a:pt x="2791" y="64"/>
                    <a:pt x="2671" y="22"/>
                    <a:pt x="2522" y="22"/>
                  </a:cubicBezTo>
                  <a:moveTo>
                    <a:pt x="498" y="3021"/>
                  </a:moveTo>
                  <a:cubicBezTo>
                    <a:pt x="344" y="3021"/>
                    <a:pt x="219" y="2978"/>
                    <a:pt x="131" y="2890"/>
                  </a:cubicBezTo>
                  <a:cubicBezTo>
                    <a:pt x="-34" y="2725"/>
                    <a:pt x="-44" y="2426"/>
                    <a:pt x="103" y="2049"/>
                  </a:cubicBezTo>
                  <a:cubicBezTo>
                    <a:pt x="248" y="1674"/>
                    <a:pt x="531" y="1265"/>
                    <a:pt x="898" y="898"/>
                  </a:cubicBezTo>
                  <a:lnTo>
                    <a:pt x="906" y="906"/>
                  </a:lnTo>
                  <a:lnTo>
                    <a:pt x="898" y="898"/>
                  </a:lnTo>
                  <a:cubicBezTo>
                    <a:pt x="1266" y="531"/>
                    <a:pt x="1674" y="248"/>
                    <a:pt x="2049" y="103"/>
                  </a:cubicBezTo>
                  <a:cubicBezTo>
                    <a:pt x="2426" y="-44"/>
                    <a:pt x="2725" y="-34"/>
                    <a:pt x="2890" y="131"/>
                  </a:cubicBezTo>
                  <a:cubicBezTo>
                    <a:pt x="3055" y="296"/>
                    <a:pt x="3065" y="595"/>
                    <a:pt x="2918" y="972"/>
                  </a:cubicBezTo>
                  <a:cubicBezTo>
                    <a:pt x="2773" y="1347"/>
                    <a:pt x="2490" y="1755"/>
                    <a:pt x="2123" y="2123"/>
                  </a:cubicBezTo>
                  <a:cubicBezTo>
                    <a:pt x="1756" y="2490"/>
                    <a:pt x="1347" y="2773"/>
                    <a:pt x="972" y="2918"/>
                  </a:cubicBezTo>
                  <a:cubicBezTo>
                    <a:pt x="795" y="2987"/>
                    <a:pt x="635" y="3021"/>
                    <a:pt x="498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2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914" y="2107"/>
                  </a:moveTo>
                  <a:cubicBezTo>
                    <a:pt x="1279" y="2472"/>
                    <a:pt x="1685" y="2753"/>
                    <a:pt x="2057" y="2897"/>
                  </a:cubicBezTo>
                  <a:cubicBezTo>
                    <a:pt x="2425" y="3040"/>
                    <a:pt x="2716" y="3032"/>
                    <a:pt x="2874" y="2874"/>
                  </a:cubicBezTo>
                  <a:cubicBezTo>
                    <a:pt x="3203" y="2545"/>
                    <a:pt x="2859" y="1666"/>
                    <a:pt x="2107" y="914"/>
                  </a:cubicBezTo>
                  <a:cubicBezTo>
                    <a:pt x="1355" y="162"/>
                    <a:pt x="476" y="-182"/>
                    <a:pt x="147" y="147"/>
                  </a:cubicBezTo>
                  <a:cubicBezTo>
                    <a:pt x="-182" y="476"/>
                    <a:pt x="162" y="1355"/>
                    <a:pt x="914" y="2107"/>
                  </a:cubicBezTo>
                  <a:moveTo>
                    <a:pt x="2522" y="3021"/>
                  </a:moveTo>
                  <a:cubicBezTo>
                    <a:pt x="2386" y="3021"/>
                    <a:pt x="2226" y="2987"/>
                    <a:pt x="2049" y="2918"/>
                  </a:cubicBezTo>
                  <a:cubicBezTo>
                    <a:pt x="1674" y="2773"/>
                    <a:pt x="1266" y="2490"/>
                    <a:pt x="898" y="2123"/>
                  </a:cubicBezTo>
                  <a:cubicBezTo>
                    <a:pt x="531" y="1755"/>
                    <a:pt x="248" y="1347"/>
                    <a:pt x="103" y="972"/>
                  </a:cubicBezTo>
                  <a:cubicBezTo>
                    <a:pt x="-44" y="595"/>
                    <a:pt x="-34" y="296"/>
                    <a:pt x="131" y="131"/>
                  </a:cubicBezTo>
                  <a:cubicBezTo>
                    <a:pt x="296" y="-34"/>
                    <a:pt x="595" y="-44"/>
                    <a:pt x="972" y="103"/>
                  </a:cubicBezTo>
                  <a:cubicBezTo>
                    <a:pt x="1347" y="248"/>
                    <a:pt x="1756" y="531"/>
                    <a:pt x="2123" y="898"/>
                  </a:cubicBezTo>
                  <a:cubicBezTo>
                    <a:pt x="2490" y="1265"/>
                    <a:pt x="2773" y="1674"/>
                    <a:pt x="2918" y="2049"/>
                  </a:cubicBezTo>
                  <a:cubicBezTo>
                    <a:pt x="3065" y="2426"/>
                    <a:pt x="3055" y="2725"/>
                    <a:pt x="2890" y="2890"/>
                  </a:cubicBezTo>
                  <a:cubicBezTo>
                    <a:pt x="2802" y="2977"/>
                    <a:pt x="2677" y="3021"/>
                    <a:pt x="2522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2"/>
            <p:cNvSpPr/>
            <p:nvPr/>
          </p:nvSpPr>
          <p:spPr>
            <a:xfrm>
              <a:off x="6893480" y="2655573"/>
              <a:ext cx="1404360" cy="1404360"/>
            </a:xfrm>
            <a:custGeom>
              <a:avLst/>
              <a:gdLst/>
              <a:ahLst/>
              <a:cxnLst/>
              <a:rect l="l" t="t" r="r" b="b"/>
              <a:pathLst>
                <a:path w="3901" h="3901" extrusionOk="0">
                  <a:moveTo>
                    <a:pt x="1951" y="22"/>
                  </a:moveTo>
                  <a:cubicBezTo>
                    <a:pt x="887" y="22"/>
                    <a:pt x="22" y="887"/>
                    <a:pt x="22" y="1950"/>
                  </a:cubicBezTo>
                  <a:cubicBezTo>
                    <a:pt x="22" y="3014"/>
                    <a:pt x="887" y="3879"/>
                    <a:pt x="1951" y="3879"/>
                  </a:cubicBezTo>
                  <a:cubicBezTo>
                    <a:pt x="3014" y="3879"/>
                    <a:pt x="3879" y="3014"/>
                    <a:pt x="3879" y="1950"/>
                  </a:cubicBezTo>
                  <a:cubicBezTo>
                    <a:pt x="3879" y="887"/>
                    <a:pt x="3014" y="22"/>
                    <a:pt x="1951" y="22"/>
                  </a:cubicBezTo>
                  <a:moveTo>
                    <a:pt x="1951" y="3901"/>
                  </a:moveTo>
                  <a:cubicBezTo>
                    <a:pt x="875" y="3901"/>
                    <a:pt x="0" y="3026"/>
                    <a:pt x="0" y="1950"/>
                  </a:cubicBezTo>
                  <a:cubicBezTo>
                    <a:pt x="0" y="875"/>
                    <a:pt x="875" y="0"/>
                    <a:pt x="1951" y="0"/>
                  </a:cubicBezTo>
                  <a:cubicBezTo>
                    <a:pt x="3026" y="0"/>
                    <a:pt x="3901" y="875"/>
                    <a:pt x="3901" y="1950"/>
                  </a:cubicBezTo>
                  <a:cubicBezTo>
                    <a:pt x="3901" y="3026"/>
                    <a:pt x="3026" y="3901"/>
                    <a:pt x="1951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4" name="Google Shape;1564;p22"/>
          <p:cNvGrpSpPr/>
          <p:nvPr/>
        </p:nvGrpSpPr>
        <p:grpSpPr>
          <a:xfrm>
            <a:off x="8198565" y="3447225"/>
            <a:ext cx="232200" cy="1161360"/>
            <a:chOff x="7789165" y="629500"/>
            <a:chExt cx="232200" cy="1161360"/>
          </a:xfrm>
        </p:grpSpPr>
        <p:sp>
          <p:nvSpPr>
            <p:cNvPr id="1565" name="Google Shape;1565;p22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2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2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2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03521" y="3860675"/>
            <a:ext cx="33096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860675"/>
            <a:ext cx="15120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691400" y="3946400"/>
            <a:ext cx="2739300" cy="662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9144000" cy="307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6"/>
          <p:cNvGrpSpPr/>
          <p:nvPr/>
        </p:nvGrpSpPr>
        <p:grpSpPr>
          <a:xfrm>
            <a:off x="7572700" y="4657865"/>
            <a:ext cx="1402200" cy="1402200"/>
            <a:chOff x="4909525" y="2412940"/>
            <a:chExt cx="1402200" cy="1402200"/>
          </a:xfrm>
        </p:grpSpPr>
        <p:sp>
          <p:nvSpPr>
            <p:cNvPr id="336" name="Google Shape;336;p6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097085" y="2412940"/>
              <a:ext cx="1027080" cy="1402200"/>
            </a:xfrm>
            <a:custGeom>
              <a:avLst/>
              <a:gdLst/>
              <a:ahLst/>
              <a:cxnLst/>
              <a:rect l="l" t="t" r="r" b="b"/>
              <a:pathLst>
                <a:path w="2853" h="3895" extrusionOk="0">
                  <a:moveTo>
                    <a:pt x="1427" y="23"/>
                  </a:moveTo>
                  <a:cubicBezTo>
                    <a:pt x="652" y="23"/>
                    <a:pt x="23" y="886"/>
                    <a:pt x="23" y="1947"/>
                  </a:cubicBezTo>
                  <a:cubicBezTo>
                    <a:pt x="23" y="3009"/>
                    <a:pt x="652" y="3872"/>
                    <a:pt x="1427" y="3872"/>
                  </a:cubicBezTo>
                  <a:cubicBezTo>
                    <a:pt x="2200" y="3872"/>
                    <a:pt x="2830" y="3009"/>
                    <a:pt x="2830" y="1947"/>
                  </a:cubicBezTo>
                  <a:cubicBezTo>
                    <a:pt x="2830" y="886"/>
                    <a:pt x="2200" y="23"/>
                    <a:pt x="1427" y="23"/>
                  </a:cubicBezTo>
                  <a:moveTo>
                    <a:pt x="1427" y="3895"/>
                  </a:moveTo>
                  <a:cubicBezTo>
                    <a:pt x="640" y="3895"/>
                    <a:pt x="0" y="3021"/>
                    <a:pt x="0" y="1947"/>
                  </a:cubicBezTo>
                  <a:cubicBezTo>
                    <a:pt x="0" y="874"/>
                    <a:pt x="640" y="0"/>
                    <a:pt x="1427" y="0"/>
                  </a:cubicBezTo>
                  <a:cubicBezTo>
                    <a:pt x="2213" y="0"/>
                    <a:pt x="2853" y="874"/>
                    <a:pt x="2853" y="1947"/>
                  </a:cubicBezTo>
                  <a:cubicBezTo>
                    <a:pt x="2853" y="3021"/>
                    <a:pt x="2213" y="3895"/>
                    <a:pt x="1427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5296165" y="2412940"/>
              <a:ext cx="628920" cy="1402200"/>
            </a:xfrm>
            <a:custGeom>
              <a:avLst/>
              <a:gdLst/>
              <a:ahLst/>
              <a:cxnLst/>
              <a:rect l="l" t="t" r="r" b="b"/>
              <a:pathLst>
                <a:path w="1747" h="3895" extrusionOk="0">
                  <a:moveTo>
                    <a:pt x="874" y="23"/>
                  </a:moveTo>
                  <a:cubicBezTo>
                    <a:pt x="404" y="23"/>
                    <a:pt x="23" y="886"/>
                    <a:pt x="23" y="1947"/>
                  </a:cubicBezTo>
                  <a:cubicBezTo>
                    <a:pt x="23" y="3009"/>
                    <a:pt x="404" y="3872"/>
                    <a:pt x="874" y="3872"/>
                  </a:cubicBezTo>
                  <a:cubicBezTo>
                    <a:pt x="1343" y="3872"/>
                    <a:pt x="1724" y="3009"/>
                    <a:pt x="1724" y="1947"/>
                  </a:cubicBezTo>
                  <a:cubicBezTo>
                    <a:pt x="1724" y="886"/>
                    <a:pt x="1343" y="23"/>
                    <a:pt x="874" y="23"/>
                  </a:cubicBezTo>
                  <a:moveTo>
                    <a:pt x="874" y="3895"/>
                  </a:moveTo>
                  <a:cubicBezTo>
                    <a:pt x="639" y="3895"/>
                    <a:pt x="418" y="3691"/>
                    <a:pt x="254" y="3321"/>
                  </a:cubicBezTo>
                  <a:cubicBezTo>
                    <a:pt x="90" y="2954"/>
                    <a:pt x="0" y="2466"/>
                    <a:pt x="0" y="1947"/>
                  </a:cubicBezTo>
                  <a:cubicBezTo>
                    <a:pt x="0" y="1429"/>
                    <a:pt x="90" y="941"/>
                    <a:pt x="254" y="574"/>
                  </a:cubicBezTo>
                  <a:cubicBezTo>
                    <a:pt x="418" y="204"/>
                    <a:pt x="639" y="0"/>
                    <a:pt x="874" y="0"/>
                  </a:cubicBezTo>
                  <a:cubicBezTo>
                    <a:pt x="1108" y="0"/>
                    <a:pt x="1329" y="204"/>
                    <a:pt x="1493" y="574"/>
                  </a:cubicBezTo>
                  <a:cubicBezTo>
                    <a:pt x="1657" y="941"/>
                    <a:pt x="1747" y="1429"/>
                    <a:pt x="1747" y="1947"/>
                  </a:cubicBezTo>
                  <a:cubicBezTo>
                    <a:pt x="1747" y="2466"/>
                    <a:pt x="1657" y="2954"/>
                    <a:pt x="1493" y="3321"/>
                  </a:cubicBezTo>
                  <a:cubicBezTo>
                    <a:pt x="1329" y="3691"/>
                    <a:pt x="1108" y="3895"/>
                    <a:pt x="874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498485" y="2412940"/>
              <a:ext cx="224280" cy="1402200"/>
            </a:xfrm>
            <a:custGeom>
              <a:avLst/>
              <a:gdLst/>
              <a:ahLst/>
              <a:cxnLst/>
              <a:rect l="l" t="t" r="r" b="b"/>
              <a:pathLst>
                <a:path w="623" h="3895" extrusionOk="0">
                  <a:moveTo>
                    <a:pt x="312" y="23"/>
                  </a:moveTo>
                  <a:cubicBezTo>
                    <a:pt x="172" y="23"/>
                    <a:pt x="22" y="796"/>
                    <a:pt x="22" y="1947"/>
                  </a:cubicBezTo>
                  <a:cubicBezTo>
                    <a:pt x="22" y="3099"/>
                    <a:pt x="172" y="3872"/>
                    <a:pt x="312" y="3872"/>
                  </a:cubicBezTo>
                  <a:cubicBezTo>
                    <a:pt x="451" y="3872"/>
                    <a:pt x="601" y="3099"/>
                    <a:pt x="601" y="1947"/>
                  </a:cubicBezTo>
                  <a:cubicBezTo>
                    <a:pt x="601" y="796"/>
                    <a:pt x="451" y="23"/>
                    <a:pt x="312" y="23"/>
                  </a:cubicBezTo>
                  <a:moveTo>
                    <a:pt x="312" y="3895"/>
                  </a:moveTo>
                  <a:cubicBezTo>
                    <a:pt x="116" y="3895"/>
                    <a:pt x="0" y="2905"/>
                    <a:pt x="0" y="1947"/>
                  </a:cubicBezTo>
                  <a:cubicBezTo>
                    <a:pt x="0" y="990"/>
                    <a:pt x="116" y="0"/>
                    <a:pt x="312" y="0"/>
                  </a:cubicBezTo>
                  <a:cubicBezTo>
                    <a:pt x="507" y="0"/>
                    <a:pt x="623" y="990"/>
                    <a:pt x="623" y="1947"/>
                  </a:cubicBezTo>
                  <a:cubicBezTo>
                    <a:pt x="623" y="2905"/>
                    <a:pt x="507" y="3895"/>
                    <a:pt x="312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909525" y="2412940"/>
              <a:ext cx="1402200" cy="1402200"/>
            </a:xfrm>
            <a:custGeom>
              <a:avLst/>
              <a:gdLst/>
              <a:ahLst/>
              <a:cxnLst/>
              <a:rect l="l" t="t" r="r" b="b"/>
              <a:pathLst>
                <a:path w="3895" h="3895" extrusionOk="0">
                  <a:moveTo>
                    <a:pt x="1948" y="23"/>
                  </a:moveTo>
                  <a:cubicBezTo>
                    <a:pt x="886" y="23"/>
                    <a:pt x="23" y="886"/>
                    <a:pt x="23" y="1947"/>
                  </a:cubicBezTo>
                  <a:cubicBezTo>
                    <a:pt x="23" y="3009"/>
                    <a:pt x="886" y="3872"/>
                    <a:pt x="1948" y="3872"/>
                  </a:cubicBezTo>
                  <a:cubicBezTo>
                    <a:pt x="3009" y="3872"/>
                    <a:pt x="3872" y="3009"/>
                    <a:pt x="3872" y="1947"/>
                  </a:cubicBezTo>
                  <a:cubicBezTo>
                    <a:pt x="3872" y="886"/>
                    <a:pt x="3009" y="23"/>
                    <a:pt x="1948" y="23"/>
                  </a:cubicBezTo>
                  <a:moveTo>
                    <a:pt x="1948" y="3895"/>
                  </a:moveTo>
                  <a:cubicBezTo>
                    <a:pt x="874" y="3895"/>
                    <a:pt x="0" y="3021"/>
                    <a:pt x="0" y="1947"/>
                  </a:cubicBezTo>
                  <a:cubicBezTo>
                    <a:pt x="0" y="874"/>
                    <a:pt x="874" y="0"/>
                    <a:pt x="1948" y="0"/>
                  </a:cubicBezTo>
                  <a:cubicBezTo>
                    <a:pt x="3021" y="0"/>
                    <a:pt x="3895" y="874"/>
                    <a:pt x="3895" y="1947"/>
                  </a:cubicBezTo>
                  <a:cubicBezTo>
                    <a:pt x="3895" y="3021"/>
                    <a:pt x="3021" y="3895"/>
                    <a:pt x="1948" y="3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4909525" y="2600500"/>
              <a:ext cx="1402200" cy="1027080"/>
            </a:xfrm>
            <a:custGeom>
              <a:avLst/>
              <a:gdLst/>
              <a:ahLst/>
              <a:cxnLst/>
              <a:rect l="l" t="t" r="r" b="b"/>
              <a:pathLst>
                <a:path w="3895" h="2853" extrusionOk="0">
                  <a:moveTo>
                    <a:pt x="1948" y="23"/>
                  </a:moveTo>
                  <a:cubicBezTo>
                    <a:pt x="886" y="23"/>
                    <a:pt x="23" y="653"/>
                    <a:pt x="23" y="1426"/>
                  </a:cubicBezTo>
                  <a:cubicBezTo>
                    <a:pt x="23" y="2201"/>
                    <a:pt x="886" y="2830"/>
                    <a:pt x="1948" y="2830"/>
                  </a:cubicBezTo>
                  <a:cubicBezTo>
                    <a:pt x="3009" y="2830"/>
                    <a:pt x="3872" y="2201"/>
                    <a:pt x="3872" y="1426"/>
                  </a:cubicBezTo>
                  <a:cubicBezTo>
                    <a:pt x="3872" y="653"/>
                    <a:pt x="3009" y="23"/>
                    <a:pt x="1948" y="23"/>
                  </a:cubicBezTo>
                  <a:moveTo>
                    <a:pt x="1948" y="2853"/>
                  </a:moveTo>
                  <a:cubicBezTo>
                    <a:pt x="874" y="2853"/>
                    <a:pt x="0" y="2213"/>
                    <a:pt x="0" y="1426"/>
                  </a:cubicBezTo>
                  <a:cubicBezTo>
                    <a:pt x="0" y="640"/>
                    <a:pt x="874" y="0"/>
                    <a:pt x="1948" y="0"/>
                  </a:cubicBezTo>
                  <a:cubicBezTo>
                    <a:pt x="3021" y="0"/>
                    <a:pt x="3895" y="640"/>
                    <a:pt x="3895" y="1426"/>
                  </a:cubicBezTo>
                  <a:cubicBezTo>
                    <a:pt x="3895" y="2213"/>
                    <a:pt x="3021" y="2853"/>
                    <a:pt x="1948" y="2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909525" y="2799580"/>
              <a:ext cx="1402200" cy="628920"/>
            </a:xfrm>
            <a:custGeom>
              <a:avLst/>
              <a:gdLst/>
              <a:ahLst/>
              <a:cxnLst/>
              <a:rect l="l" t="t" r="r" b="b"/>
              <a:pathLst>
                <a:path w="3895" h="1747" extrusionOk="0">
                  <a:moveTo>
                    <a:pt x="1948" y="23"/>
                  </a:moveTo>
                  <a:cubicBezTo>
                    <a:pt x="886" y="23"/>
                    <a:pt x="23" y="405"/>
                    <a:pt x="23" y="873"/>
                  </a:cubicBezTo>
                  <a:cubicBezTo>
                    <a:pt x="23" y="1343"/>
                    <a:pt x="886" y="1724"/>
                    <a:pt x="1948" y="1724"/>
                  </a:cubicBezTo>
                  <a:cubicBezTo>
                    <a:pt x="3009" y="1724"/>
                    <a:pt x="3872" y="1343"/>
                    <a:pt x="3872" y="873"/>
                  </a:cubicBezTo>
                  <a:cubicBezTo>
                    <a:pt x="3872" y="405"/>
                    <a:pt x="3009" y="23"/>
                    <a:pt x="1948" y="23"/>
                  </a:cubicBezTo>
                  <a:moveTo>
                    <a:pt x="1948" y="1747"/>
                  </a:moveTo>
                  <a:cubicBezTo>
                    <a:pt x="1429" y="1747"/>
                    <a:pt x="941" y="1657"/>
                    <a:pt x="574" y="1493"/>
                  </a:cubicBezTo>
                  <a:cubicBezTo>
                    <a:pt x="204" y="1329"/>
                    <a:pt x="0" y="1108"/>
                    <a:pt x="0" y="873"/>
                  </a:cubicBezTo>
                  <a:cubicBezTo>
                    <a:pt x="0" y="639"/>
                    <a:pt x="204" y="418"/>
                    <a:pt x="574" y="254"/>
                  </a:cubicBezTo>
                  <a:cubicBezTo>
                    <a:pt x="941" y="90"/>
                    <a:pt x="1429" y="0"/>
                    <a:pt x="1948" y="0"/>
                  </a:cubicBezTo>
                  <a:cubicBezTo>
                    <a:pt x="2466" y="0"/>
                    <a:pt x="2954" y="90"/>
                    <a:pt x="3321" y="254"/>
                  </a:cubicBezTo>
                  <a:cubicBezTo>
                    <a:pt x="3691" y="418"/>
                    <a:pt x="3895" y="639"/>
                    <a:pt x="3895" y="873"/>
                  </a:cubicBezTo>
                  <a:cubicBezTo>
                    <a:pt x="3895" y="1108"/>
                    <a:pt x="3691" y="1329"/>
                    <a:pt x="3321" y="1493"/>
                  </a:cubicBezTo>
                  <a:cubicBezTo>
                    <a:pt x="2954" y="1657"/>
                    <a:pt x="2466" y="1747"/>
                    <a:pt x="1948" y="1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9525" y="3001900"/>
              <a:ext cx="1402200" cy="224280"/>
            </a:xfrm>
            <a:custGeom>
              <a:avLst/>
              <a:gdLst/>
              <a:ahLst/>
              <a:cxnLst/>
              <a:rect l="l" t="t" r="r" b="b"/>
              <a:pathLst>
                <a:path w="3895" h="623" extrusionOk="0">
                  <a:moveTo>
                    <a:pt x="1948" y="23"/>
                  </a:moveTo>
                  <a:cubicBezTo>
                    <a:pt x="796" y="23"/>
                    <a:pt x="23" y="172"/>
                    <a:pt x="23" y="311"/>
                  </a:cubicBezTo>
                  <a:cubicBezTo>
                    <a:pt x="23" y="451"/>
                    <a:pt x="796" y="601"/>
                    <a:pt x="1948" y="601"/>
                  </a:cubicBezTo>
                  <a:cubicBezTo>
                    <a:pt x="3099" y="601"/>
                    <a:pt x="3872" y="451"/>
                    <a:pt x="3872" y="311"/>
                  </a:cubicBezTo>
                  <a:cubicBezTo>
                    <a:pt x="3872" y="172"/>
                    <a:pt x="3099" y="23"/>
                    <a:pt x="1948" y="23"/>
                  </a:cubicBezTo>
                  <a:moveTo>
                    <a:pt x="1948" y="623"/>
                  </a:moveTo>
                  <a:cubicBezTo>
                    <a:pt x="990" y="623"/>
                    <a:pt x="0" y="507"/>
                    <a:pt x="0" y="311"/>
                  </a:cubicBezTo>
                  <a:cubicBezTo>
                    <a:pt x="0" y="116"/>
                    <a:pt x="990" y="0"/>
                    <a:pt x="1948" y="0"/>
                  </a:cubicBezTo>
                  <a:cubicBezTo>
                    <a:pt x="2905" y="0"/>
                    <a:pt x="3895" y="116"/>
                    <a:pt x="3895" y="311"/>
                  </a:cubicBezTo>
                  <a:cubicBezTo>
                    <a:pt x="3895" y="507"/>
                    <a:pt x="2905" y="623"/>
                    <a:pt x="1948" y="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4" name="Google Shape;3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47212" y="2085220"/>
            <a:ext cx="1387825" cy="17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"/>
          <p:cNvGrpSpPr/>
          <p:nvPr/>
        </p:nvGrpSpPr>
        <p:grpSpPr>
          <a:xfrm rot="5400000">
            <a:off x="8314549" y="711054"/>
            <a:ext cx="712994" cy="369889"/>
            <a:chOff x="5787925" y="580180"/>
            <a:chExt cx="449640" cy="233280"/>
          </a:xfrm>
        </p:grpSpPr>
        <p:sp>
          <p:nvSpPr>
            <p:cNvPr id="346" name="Google Shape;346;p6"/>
            <p:cNvSpPr/>
            <p:nvPr/>
          </p:nvSpPr>
          <p:spPr>
            <a:xfrm>
              <a:off x="5791885" y="584140"/>
              <a:ext cx="441720" cy="225360"/>
            </a:xfrm>
            <a:custGeom>
              <a:avLst/>
              <a:gdLst/>
              <a:ahLst/>
              <a:cxnLst/>
              <a:rect l="l" t="t" r="r" b="b"/>
              <a:pathLst>
                <a:path w="1227" h="626" extrusionOk="0">
                  <a:moveTo>
                    <a:pt x="1227" y="313"/>
                  </a:moveTo>
                  <a:cubicBezTo>
                    <a:pt x="1227" y="486"/>
                    <a:pt x="952" y="626"/>
                    <a:pt x="613" y="626"/>
                  </a:cubicBezTo>
                  <a:cubicBezTo>
                    <a:pt x="275" y="626"/>
                    <a:pt x="0" y="486"/>
                    <a:pt x="0" y="313"/>
                  </a:cubicBezTo>
                  <a:cubicBezTo>
                    <a:pt x="0" y="140"/>
                    <a:pt x="275" y="0"/>
                    <a:pt x="613" y="0"/>
                  </a:cubicBezTo>
                  <a:cubicBezTo>
                    <a:pt x="952" y="0"/>
                    <a:pt x="1227" y="140"/>
                    <a:pt x="1227" y="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787925" y="580180"/>
              <a:ext cx="449640" cy="23328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4" y="23"/>
                  </a:moveTo>
                  <a:cubicBezTo>
                    <a:pt x="293" y="23"/>
                    <a:pt x="23" y="158"/>
                    <a:pt x="23" y="324"/>
                  </a:cubicBezTo>
                  <a:cubicBezTo>
                    <a:pt x="23" y="490"/>
                    <a:pt x="293" y="625"/>
                    <a:pt x="624" y="625"/>
                  </a:cubicBezTo>
                  <a:cubicBezTo>
                    <a:pt x="956" y="625"/>
                    <a:pt x="1226" y="490"/>
                    <a:pt x="1226" y="324"/>
                  </a:cubicBezTo>
                  <a:cubicBezTo>
                    <a:pt x="1226" y="158"/>
                    <a:pt x="956" y="23"/>
                    <a:pt x="624" y="23"/>
                  </a:cubicBezTo>
                  <a:moveTo>
                    <a:pt x="624" y="648"/>
                  </a:moveTo>
                  <a:cubicBezTo>
                    <a:pt x="280" y="648"/>
                    <a:pt x="0" y="503"/>
                    <a:pt x="0" y="324"/>
                  </a:cubicBezTo>
                  <a:cubicBezTo>
                    <a:pt x="0" y="145"/>
                    <a:pt x="280" y="0"/>
                    <a:pt x="624" y="0"/>
                  </a:cubicBezTo>
                  <a:cubicBezTo>
                    <a:pt x="969" y="0"/>
                    <a:pt x="1249" y="145"/>
                    <a:pt x="1249" y="324"/>
                  </a:cubicBezTo>
                  <a:cubicBezTo>
                    <a:pt x="1249" y="503"/>
                    <a:pt x="969" y="648"/>
                    <a:pt x="624" y="6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872165" y="585580"/>
              <a:ext cx="281160" cy="220680"/>
            </a:xfrm>
            <a:custGeom>
              <a:avLst/>
              <a:gdLst/>
              <a:ahLst/>
              <a:cxnLst/>
              <a:rect l="l" t="t" r="r" b="b"/>
              <a:pathLst>
                <a:path w="781" h="613" extrusionOk="0">
                  <a:moveTo>
                    <a:pt x="781" y="306"/>
                  </a:moveTo>
                  <a:cubicBezTo>
                    <a:pt x="781" y="476"/>
                    <a:pt x="606" y="613"/>
                    <a:pt x="390" y="613"/>
                  </a:cubicBezTo>
                  <a:cubicBezTo>
                    <a:pt x="175" y="613"/>
                    <a:pt x="0" y="476"/>
                    <a:pt x="0" y="306"/>
                  </a:cubicBezTo>
                  <a:cubicBezTo>
                    <a:pt x="0" y="137"/>
                    <a:pt x="175" y="0"/>
                    <a:pt x="390" y="0"/>
                  </a:cubicBezTo>
                  <a:cubicBezTo>
                    <a:pt x="606" y="0"/>
                    <a:pt x="781" y="137"/>
                    <a:pt x="781" y="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867845" y="581260"/>
              <a:ext cx="289800" cy="229320"/>
            </a:xfrm>
            <a:custGeom>
              <a:avLst/>
              <a:gdLst/>
              <a:ahLst/>
              <a:cxnLst/>
              <a:rect l="l" t="t" r="r" b="b"/>
              <a:pathLst>
                <a:path w="805" h="637" extrusionOk="0">
                  <a:moveTo>
                    <a:pt x="402" y="23"/>
                  </a:moveTo>
                  <a:cubicBezTo>
                    <a:pt x="193" y="23"/>
                    <a:pt x="23" y="155"/>
                    <a:pt x="23" y="318"/>
                  </a:cubicBezTo>
                  <a:cubicBezTo>
                    <a:pt x="23" y="481"/>
                    <a:pt x="193" y="614"/>
                    <a:pt x="402" y="614"/>
                  </a:cubicBezTo>
                  <a:cubicBezTo>
                    <a:pt x="611" y="614"/>
                    <a:pt x="782" y="481"/>
                    <a:pt x="782" y="318"/>
                  </a:cubicBezTo>
                  <a:cubicBezTo>
                    <a:pt x="782" y="155"/>
                    <a:pt x="611" y="23"/>
                    <a:pt x="402" y="23"/>
                  </a:cubicBezTo>
                  <a:moveTo>
                    <a:pt x="402" y="637"/>
                  </a:moveTo>
                  <a:cubicBezTo>
                    <a:pt x="181" y="637"/>
                    <a:pt x="0" y="494"/>
                    <a:pt x="0" y="318"/>
                  </a:cubicBezTo>
                  <a:cubicBezTo>
                    <a:pt x="0" y="143"/>
                    <a:pt x="181" y="0"/>
                    <a:pt x="402" y="0"/>
                  </a:cubicBezTo>
                  <a:cubicBezTo>
                    <a:pt x="624" y="0"/>
                    <a:pt x="805" y="143"/>
                    <a:pt x="805" y="318"/>
                  </a:cubicBezTo>
                  <a:cubicBezTo>
                    <a:pt x="805" y="494"/>
                    <a:pt x="624" y="637"/>
                    <a:pt x="402" y="6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5900965" y="585220"/>
              <a:ext cx="223560" cy="2232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621" y="310"/>
                  </a:moveTo>
                  <a:lnTo>
                    <a:pt x="621" y="310"/>
                  </a:lnTo>
                  <a:lnTo>
                    <a:pt x="621" y="310"/>
                  </a:lnTo>
                  <a:cubicBezTo>
                    <a:pt x="455" y="323"/>
                    <a:pt x="323" y="455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cubicBezTo>
                    <a:pt x="298" y="455"/>
                    <a:pt x="166" y="323"/>
                    <a:pt x="0" y="310"/>
                  </a:cubicBezTo>
                  <a:cubicBezTo>
                    <a:pt x="166" y="297"/>
                    <a:pt x="298" y="166"/>
                    <a:pt x="310" y="0"/>
                  </a:cubicBezTo>
                  <a:cubicBezTo>
                    <a:pt x="323" y="166"/>
                    <a:pt x="455" y="297"/>
                    <a:pt x="621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900605" y="584860"/>
              <a:ext cx="224280" cy="223920"/>
            </a:xfrm>
            <a:custGeom>
              <a:avLst/>
              <a:gdLst/>
              <a:ahLst/>
              <a:cxnLst/>
              <a:rect l="l" t="t" r="r" b="b"/>
              <a:pathLst>
                <a:path w="623" h="622" extrusionOk="0">
                  <a:moveTo>
                    <a:pt x="68" y="311"/>
                  </a:moveTo>
                  <a:cubicBezTo>
                    <a:pt x="187" y="343"/>
                    <a:pt x="279" y="436"/>
                    <a:pt x="311" y="554"/>
                  </a:cubicBezTo>
                  <a:cubicBezTo>
                    <a:pt x="344" y="436"/>
                    <a:pt x="436" y="343"/>
                    <a:pt x="555" y="311"/>
                  </a:cubicBezTo>
                  <a:cubicBezTo>
                    <a:pt x="436" y="279"/>
                    <a:pt x="344" y="187"/>
                    <a:pt x="311" y="68"/>
                  </a:cubicBezTo>
                  <a:cubicBezTo>
                    <a:pt x="279" y="187"/>
                    <a:pt x="187" y="279"/>
                    <a:pt x="68" y="311"/>
                  </a:cubicBezTo>
                  <a:moveTo>
                    <a:pt x="323" y="622"/>
                  </a:moveTo>
                  <a:lnTo>
                    <a:pt x="300" y="622"/>
                  </a:lnTo>
                  <a:cubicBezTo>
                    <a:pt x="288" y="461"/>
                    <a:pt x="162" y="335"/>
                    <a:pt x="0" y="323"/>
                  </a:cubicBezTo>
                  <a:lnTo>
                    <a:pt x="0" y="300"/>
                  </a:lnTo>
                  <a:cubicBezTo>
                    <a:pt x="162" y="287"/>
                    <a:pt x="288" y="162"/>
                    <a:pt x="300" y="0"/>
                  </a:cubicBezTo>
                  <a:lnTo>
                    <a:pt x="323" y="0"/>
                  </a:lnTo>
                  <a:cubicBezTo>
                    <a:pt x="335" y="162"/>
                    <a:pt x="461" y="287"/>
                    <a:pt x="623" y="300"/>
                  </a:cubicBezTo>
                  <a:lnTo>
                    <a:pt x="623" y="323"/>
                  </a:lnTo>
                  <a:cubicBezTo>
                    <a:pt x="461" y="335"/>
                    <a:pt x="335" y="461"/>
                    <a:pt x="323" y="6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12452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12452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579188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79188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9" name="Google Shape;359;p7"/>
          <p:cNvGrpSpPr/>
          <p:nvPr/>
        </p:nvGrpSpPr>
        <p:grpSpPr>
          <a:xfrm>
            <a:off x="7546427" y="186201"/>
            <a:ext cx="680980" cy="353303"/>
            <a:chOff x="5787925" y="580180"/>
            <a:chExt cx="449640" cy="233280"/>
          </a:xfrm>
        </p:grpSpPr>
        <p:sp>
          <p:nvSpPr>
            <p:cNvPr id="360" name="Google Shape;360;p7"/>
            <p:cNvSpPr/>
            <p:nvPr/>
          </p:nvSpPr>
          <p:spPr>
            <a:xfrm>
              <a:off x="5791885" y="584140"/>
              <a:ext cx="441720" cy="225360"/>
            </a:xfrm>
            <a:custGeom>
              <a:avLst/>
              <a:gdLst/>
              <a:ahLst/>
              <a:cxnLst/>
              <a:rect l="l" t="t" r="r" b="b"/>
              <a:pathLst>
                <a:path w="1227" h="626" extrusionOk="0">
                  <a:moveTo>
                    <a:pt x="1227" y="313"/>
                  </a:moveTo>
                  <a:cubicBezTo>
                    <a:pt x="1227" y="486"/>
                    <a:pt x="952" y="626"/>
                    <a:pt x="613" y="626"/>
                  </a:cubicBezTo>
                  <a:cubicBezTo>
                    <a:pt x="275" y="626"/>
                    <a:pt x="0" y="486"/>
                    <a:pt x="0" y="313"/>
                  </a:cubicBezTo>
                  <a:cubicBezTo>
                    <a:pt x="0" y="140"/>
                    <a:pt x="275" y="0"/>
                    <a:pt x="613" y="0"/>
                  </a:cubicBezTo>
                  <a:cubicBezTo>
                    <a:pt x="952" y="0"/>
                    <a:pt x="1227" y="140"/>
                    <a:pt x="1227" y="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787925" y="580180"/>
              <a:ext cx="449640" cy="23328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4" y="23"/>
                  </a:moveTo>
                  <a:cubicBezTo>
                    <a:pt x="293" y="23"/>
                    <a:pt x="23" y="158"/>
                    <a:pt x="23" y="324"/>
                  </a:cubicBezTo>
                  <a:cubicBezTo>
                    <a:pt x="23" y="490"/>
                    <a:pt x="293" y="625"/>
                    <a:pt x="624" y="625"/>
                  </a:cubicBezTo>
                  <a:cubicBezTo>
                    <a:pt x="956" y="625"/>
                    <a:pt x="1226" y="490"/>
                    <a:pt x="1226" y="324"/>
                  </a:cubicBezTo>
                  <a:cubicBezTo>
                    <a:pt x="1226" y="158"/>
                    <a:pt x="956" y="23"/>
                    <a:pt x="624" y="23"/>
                  </a:cubicBezTo>
                  <a:moveTo>
                    <a:pt x="624" y="648"/>
                  </a:moveTo>
                  <a:cubicBezTo>
                    <a:pt x="280" y="648"/>
                    <a:pt x="0" y="503"/>
                    <a:pt x="0" y="324"/>
                  </a:cubicBezTo>
                  <a:cubicBezTo>
                    <a:pt x="0" y="145"/>
                    <a:pt x="280" y="0"/>
                    <a:pt x="624" y="0"/>
                  </a:cubicBezTo>
                  <a:cubicBezTo>
                    <a:pt x="969" y="0"/>
                    <a:pt x="1249" y="145"/>
                    <a:pt x="1249" y="324"/>
                  </a:cubicBezTo>
                  <a:cubicBezTo>
                    <a:pt x="1249" y="503"/>
                    <a:pt x="969" y="648"/>
                    <a:pt x="624" y="6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5872165" y="585580"/>
              <a:ext cx="281160" cy="220680"/>
            </a:xfrm>
            <a:custGeom>
              <a:avLst/>
              <a:gdLst/>
              <a:ahLst/>
              <a:cxnLst/>
              <a:rect l="l" t="t" r="r" b="b"/>
              <a:pathLst>
                <a:path w="781" h="613" extrusionOk="0">
                  <a:moveTo>
                    <a:pt x="781" y="306"/>
                  </a:moveTo>
                  <a:cubicBezTo>
                    <a:pt x="781" y="476"/>
                    <a:pt x="606" y="613"/>
                    <a:pt x="390" y="613"/>
                  </a:cubicBezTo>
                  <a:cubicBezTo>
                    <a:pt x="175" y="613"/>
                    <a:pt x="0" y="476"/>
                    <a:pt x="0" y="306"/>
                  </a:cubicBezTo>
                  <a:cubicBezTo>
                    <a:pt x="0" y="137"/>
                    <a:pt x="175" y="0"/>
                    <a:pt x="390" y="0"/>
                  </a:cubicBezTo>
                  <a:cubicBezTo>
                    <a:pt x="606" y="0"/>
                    <a:pt x="781" y="137"/>
                    <a:pt x="781" y="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867845" y="581260"/>
              <a:ext cx="289800" cy="229320"/>
            </a:xfrm>
            <a:custGeom>
              <a:avLst/>
              <a:gdLst/>
              <a:ahLst/>
              <a:cxnLst/>
              <a:rect l="l" t="t" r="r" b="b"/>
              <a:pathLst>
                <a:path w="805" h="637" extrusionOk="0">
                  <a:moveTo>
                    <a:pt x="402" y="23"/>
                  </a:moveTo>
                  <a:cubicBezTo>
                    <a:pt x="193" y="23"/>
                    <a:pt x="23" y="155"/>
                    <a:pt x="23" y="318"/>
                  </a:cubicBezTo>
                  <a:cubicBezTo>
                    <a:pt x="23" y="481"/>
                    <a:pt x="193" y="614"/>
                    <a:pt x="402" y="614"/>
                  </a:cubicBezTo>
                  <a:cubicBezTo>
                    <a:pt x="611" y="614"/>
                    <a:pt x="782" y="481"/>
                    <a:pt x="782" y="318"/>
                  </a:cubicBezTo>
                  <a:cubicBezTo>
                    <a:pt x="782" y="155"/>
                    <a:pt x="611" y="23"/>
                    <a:pt x="402" y="23"/>
                  </a:cubicBezTo>
                  <a:moveTo>
                    <a:pt x="402" y="637"/>
                  </a:moveTo>
                  <a:cubicBezTo>
                    <a:pt x="181" y="637"/>
                    <a:pt x="0" y="494"/>
                    <a:pt x="0" y="318"/>
                  </a:cubicBezTo>
                  <a:cubicBezTo>
                    <a:pt x="0" y="143"/>
                    <a:pt x="181" y="0"/>
                    <a:pt x="402" y="0"/>
                  </a:cubicBezTo>
                  <a:cubicBezTo>
                    <a:pt x="624" y="0"/>
                    <a:pt x="805" y="143"/>
                    <a:pt x="805" y="318"/>
                  </a:cubicBezTo>
                  <a:cubicBezTo>
                    <a:pt x="805" y="494"/>
                    <a:pt x="624" y="637"/>
                    <a:pt x="402" y="6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900965" y="585220"/>
              <a:ext cx="223560" cy="2232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621" y="310"/>
                  </a:moveTo>
                  <a:lnTo>
                    <a:pt x="621" y="310"/>
                  </a:lnTo>
                  <a:lnTo>
                    <a:pt x="621" y="310"/>
                  </a:lnTo>
                  <a:cubicBezTo>
                    <a:pt x="455" y="323"/>
                    <a:pt x="323" y="455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cubicBezTo>
                    <a:pt x="298" y="455"/>
                    <a:pt x="166" y="323"/>
                    <a:pt x="0" y="310"/>
                  </a:cubicBezTo>
                  <a:cubicBezTo>
                    <a:pt x="166" y="297"/>
                    <a:pt x="298" y="166"/>
                    <a:pt x="310" y="0"/>
                  </a:cubicBezTo>
                  <a:cubicBezTo>
                    <a:pt x="323" y="166"/>
                    <a:pt x="455" y="297"/>
                    <a:pt x="621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900605" y="584860"/>
              <a:ext cx="224280" cy="223920"/>
            </a:xfrm>
            <a:custGeom>
              <a:avLst/>
              <a:gdLst/>
              <a:ahLst/>
              <a:cxnLst/>
              <a:rect l="l" t="t" r="r" b="b"/>
              <a:pathLst>
                <a:path w="623" h="622" extrusionOk="0">
                  <a:moveTo>
                    <a:pt x="68" y="311"/>
                  </a:moveTo>
                  <a:cubicBezTo>
                    <a:pt x="187" y="343"/>
                    <a:pt x="279" y="436"/>
                    <a:pt x="311" y="554"/>
                  </a:cubicBezTo>
                  <a:cubicBezTo>
                    <a:pt x="344" y="436"/>
                    <a:pt x="436" y="343"/>
                    <a:pt x="555" y="311"/>
                  </a:cubicBezTo>
                  <a:cubicBezTo>
                    <a:pt x="436" y="279"/>
                    <a:pt x="344" y="187"/>
                    <a:pt x="311" y="68"/>
                  </a:cubicBezTo>
                  <a:cubicBezTo>
                    <a:pt x="279" y="187"/>
                    <a:pt x="187" y="279"/>
                    <a:pt x="68" y="311"/>
                  </a:cubicBezTo>
                  <a:moveTo>
                    <a:pt x="323" y="622"/>
                  </a:moveTo>
                  <a:lnTo>
                    <a:pt x="300" y="622"/>
                  </a:lnTo>
                  <a:cubicBezTo>
                    <a:pt x="288" y="461"/>
                    <a:pt x="162" y="335"/>
                    <a:pt x="0" y="323"/>
                  </a:cubicBezTo>
                  <a:lnTo>
                    <a:pt x="0" y="300"/>
                  </a:lnTo>
                  <a:cubicBezTo>
                    <a:pt x="162" y="287"/>
                    <a:pt x="288" y="162"/>
                    <a:pt x="300" y="0"/>
                  </a:cubicBezTo>
                  <a:lnTo>
                    <a:pt x="323" y="0"/>
                  </a:lnTo>
                  <a:cubicBezTo>
                    <a:pt x="335" y="162"/>
                    <a:pt x="461" y="287"/>
                    <a:pt x="623" y="300"/>
                  </a:cubicBezTo>
                  <a:lnTo>
                    <a:pt x="623" y="323"/>
                  </a:lnTo>
                  <a:cubicBezTo>
                    <a:pt x="461" y="335"/>
                    <a:pt x="335" y="461"/>
                    <a:pt x="323" y="6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12452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12452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579188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579188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7"/>
          <p:cNvGrpSpPr/>
          <p:nvPr/>
        </p:nvGrpSpPr>
        <p:grpSpPr>
          <a:xfrm>
            <a:off x="-3557025" y="1639325"/>
            <a:ext cx="3931200" cy="3931200"/>
            <a:chOff x="812725" y="539500"/>
            <a:chExt cx="3931200" cy="3931200"/>
          </a:xfrm>
        </p:grpSpPr>
        <p:sp>
          <p:nvSpPr>
            <p:cNvPr id="371" name="Google Shape;371;p7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4" name="Google Shape;51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942459" y="4428569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9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7" name="Google Shape;517;p8"/>
          <p:cNvSpPr>
            <a:spLocks noGrp="1"/>
          </p:cNvSpPr>
          <p:nvPr>
            <p:ph type="pic" idx="2"/>
          </p:nvPr>
        </p:nvSpPr>
        <p:spPr>
          <a:xfrm>
            <a:off x="0" y="2181275"/>
            <a:ext cx="9144000" cy="296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p9"/>
          <p:cNvGrpSpPr/>
          <p:nvPr/>
        </p:nvGrpSpPr>
        <p:grpSpPr>
          <a:xfrm>
            <a:off x="8090290" y="362851"/>
            <a:ext cx="680980" cy="353303"/>
            <a:chOff x="5787925" y="580180"/>
            <a:chExt cx="449640" cy="233280"/>
          </a:xfrm>
        </p:grpSpPr>
        <p:sp>
          <p:nvSpPr>
            <p:cNvPr id="522" name="Google Shape;522;p9"/>
            <p:cNvSpPr/>
            <p:nvPr/>
          </p:nvSpPr>
          <p:spPr>
            <a:xfrm>
              <a:off x="5791885" y="584140"/>
              <a:ext cx="441720" cy="225360"/>
            </a:xfrm>
            <a:custGeom>
              <a:avLst/>
              <a:gdLst/>
              <a:ahLst/>
              <a:cxnLst/>
              <a:rect l="l" t="t" r="r" b="b"/>
              <a:pathLst>
                <a:path w="1227" h="626" extrusionOk="0">
                  <a:moveTo>
                    <a:pt x="1227" y="313"/>
                  </a:moveTo>
                  <a:cubicBezTo>
                    <a:pt x="1227" y="486"/>
                    <a:pt x="952" y="626"/>
                    <a:pt x="613" y="626"/>
                  </a:cubicBezTo>
                  <a:cubicBezTo>
                    <a:pt x="275" y="626"/>
                    <a:pt x="0" y="486"/>
                    <a:pt x="0" y="313"/>
                  </a:cubicBezTo>
                  <a:cubicBezTo>
                    <a:pt x="0" y="140"/>
                    <a:pt x="275" y="0"/>
                    <a:pt x="613" y="0"/>
                  </a:cubicBezTo>
                  <a:cubicBezTo>
                    <a:pt x="952" y="0"/>
                    <a:pt x="1227" y="140"/>
                    <a:pt x="1227" y="3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5787925" y="580180"/>
              <a:ext cx="449640" cy="23328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4" y="23"/>
                  </a:moveTo>
                  <a:cubicBezTo>
                    <a:pt x="293" y="23"/>
                    <a:pt x="23" y="158"/>
                    <a:pt x="23" y="324"/>
                  </a:cubicBezTo>
                  <a:cubicBezTo>
                    <a:pt x="23" y="490"/>
                    <a:pt x="293" y="625"/>
                    <a:pt x="624" y="625"/>
                  </a:cubicBezTo>
                  <a:cubicBezTo>
                    <a:pt x="956" y="625"/>
                    <a:pt x="1226" y="490"/>
                    <a:pt x="1226" y="324"/>
                  </a:cubicBezTo>
                  <a:cubicBezTo>
                    <a:pt x="1226" y="158"/>
                    <a:pt x="956" y="23"/>
                    <a:pt x="624" y="23"/>
                  </a:cubicBezTo>
                  <a:moveTo>
                    <a:pt x="624" y="648"/>
                  </a:moveTo>
                  <a:cubicBezTo>
                    <a:pt x="280" y="648"/>
                    <a:pt x="0" y="503"/>
                    <a:pt x="0" y="324"/>
                  </a:cubicBezTo>
                  <a:cubicBezTo>
                    <a:pt x="0" y="145"/>
                    <a:pt x="280" y="0"/>
                    <a:pt x="624" y="0"/>
                  </a:cubicBezTo>
                  <a:cubicBezTo>
                    <a:pt x="969" y="0"/>
                    <a:pt x="1249" y="145"/>
                    <a:pt x="1249" y="324"/>
                  </a:cubicBezTo>
                  <a:cubicBezTo>
                    <a:pt x="1249" y="503"/>
                    <a:pt x="969" y="648"/>
                    <a:pt x="624" y="6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5872165" y="585580"/>
              <a:ext cx="281160" cy="220680"/>
            </a:xfrm>
            <a:custGeom>
              <a:avLst/>
              <a:gdLst/>
              <a:ahLst/>
              <a:cxnLst/>
              <a:rect l="l" t="t" r="r" b="b"/>
              <a:pathLst>
                <a:path w="781" h="613" extrusionOk="0">
                  <a:moveTo>
                    <a:pt x="781" y="306"/>
                  </a:moveTo>
                  <a:cubicBezTo>
                    <a:pt x="781" y="476"/>
                    <a:pt x="606" y="613"/>
                    <a:pt x="390" y="613"/>
                  </a:cubicBezTo>
                  <a:cubicBezTo>
                    <a:pt x="175" y="613"/>
                    <a:pt x="0" y="476"/>
                    <a:pt x="0" y="306"/>
                  </a:cubicBezTo>
                  <a:cubicBezTo>
                    <a:pt x="0" y="137"/>
                    <a:pt x="175" y="0"/>
                    <a:pt x="390" y="0"/>
                  </a:cubicBezTo>
                  <a:cubicBezTo>
                    <a:pt x="606" y="0"/>
                    <a:pt x="781" y="137"/>
                    <a:pt x="781" y="3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5867845" y="581260"/>
              <a:ext cx="289800" cy="229320"/>
            </a:xfrm>
            <a:custGeom>
              <a:avLst/>
              <a:gdLst/>
              <a:ahLst/>
              <a:cxnLst/>
              <a:rect l="l" t="t" r="r" b="b"/>
              <a:pathLst>
                <a:path w="805" h="637" extrusionOk="0">
                  <a:moveTo>
                    <a:pt x="402" y="23"/>
                  </a:moveTo>
                  <a:cubicBezTo>
                    <a:pt x="193" y="23"/>
                    <a:pt x="23" y="155"/>
                    <a:pt x="23" y="318"/>
                  </a:cubicBezTo>
                  <a:cubicBezTo>
                    <a:pt x="23" y="481"/>
                    <a:pt x="193" y="614"/>
                    <a:pt x="402" y="614"/>
                  </a:cubicBezTo>
                  <a:cubicBezTo>
                    <a:pt x="611" y="614"/>
                    <a:pt x="782" y="481"/>
                    <a:pt x="782" y="318"/>
                  </a:cubicBezTo>
                  <a:cubicBezTo>
                    <a:pt x="782" y="155"/>
                    <a:pt x="611" y="23"/>
                    <a:pt x="402" y="23"/>
                  </a:cubicBezTo>
                  <a:moveTo>
                    <a:pt x="402" y="637"/>
                  </a:moveTo>
                  <a:cubicBezTo>
                    <a:pt x="181" y="637"/>
                    <a:pt x="0" y="494"/>
                    <a:pt x="0" y="318"/>
                  </a:cubicBezTo>
                  <a:cubicBezTo>
                    <a:pt x="0" y="143"/>
                    <a:pt x="181" y="0"/>
                    <a:pt x="402" y="0"/>
                  </a:cubicBezTo>
                  <a:cubicBezTo>
                    <a:pt x="624" y="0"/>
                    <a:pt x="805" y="143"/>
                    <a:pt x="805" y="318"/>
                  </a:cubicBezTo>
                  <a:cubicBezTo>
                    <a:pt x="805" y="494"/>
                    <a:pt x="624" y="637"/>
                    <a:pt x="402" y="6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5900965" y="585220"/>
              <a:ext cx="223560" cy="2232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621" y="310"/>
                  </a:moveTo>
                  <a:lnTo>
                    <a:pt x="621" y="310"/>
                  </a:lnTo>
                  <a:lnTo>
                    <a:pt x="621" y="310"/>
                  </a:lnTo>
                  <a:cubicBezTo>
                    <a:pt x="455" y="323"/>
                    <a:pt x="323" y="455"/>
                    <a:pt x="310" y="620"/>
                  </a:cubicBezTo>
                  <a:lnTo>
                    <a:pt x="310" y="620"/>
                  </a:lnTo>
                  <a:lnTo>
                    <a:pt x="310" y="620"/>
                  </a:lnTo>
                  <a:cubicBezTo>
                    <a:pt x="298" y="455"/>
                    <a:pt x="166" y="323"/>
                    <a:pt x="0" y="310"/>
                  </a:cubicBezTo>
                  <a:cubicBezTo>
                    <a:pt x="166" y="297"/>
                    <a:pt x="298" y="166"/>
                    <a:pt x="310" y="0"/>
                  </a:cubicBezTo>
                  <a:cubicBezTo>
                    <a:pt x="323" y="166"/>
                    <a:pt x="455" y="297"/>
                    <a:pt x="621" y="3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5900605" y="584860"/>
              <a:ext cx="224280" cy="223920"/>
            </a:xfrm>
            <a:custGeom>
              <a:avLst/>
              <a:gdLst/>
              <a:ahLst/>
              <a:cxnLst/>
              <a:rect l="l" t="t" r="r" b="b"/>
              <a:pathLst>
                <a:path w="623" h="622" extrusionOk="0">
                  <a:moveTo>
                    <a:pt x="68" y="311"/>
                  </a:moveTo>
                  <a:cubicBezTo>
                    <a:pt x="187" y="343"/>
                    <a:pt x="279" y="436"/>
                    <a:pt x="311" y="554"/>
                  </a:cubicBezTo>
                  <a:cubicBezTo>
                    <a:pt x="344" y="436"/>
                    <a:pt x="436" y="343"/>
                    <a:pt x="555" y="311"/>
                  </a:cubicBezTo>
                  <a:cubicBezTo>
                    <a:pt x="436" y="279"/>
                    <a:pt x="344" y="187"/>
                    <a:pt x="311" y="68"/>
                  </a:cubicBezTo>
                  <a:cubicBezTo>
                    <a:pt x="279" y="187"/>
                    <a:pt x="187" y="279"/>
                    <a:pt x="68" y="311"/>
                  </a:cubicBezTo>
                  <a:moveTo>
                    <a:pt x="323" y="622"/>
                  </a:moveTo>
                  <a:lnTo>
                    <a:pt x="300" y="622"/>
                  </a:lnTo>
                  <a:cubicBezTo>
                    <a:pt x="288" y="461"/>
                    <a:pt x="162" y="335"/>
                    <a:pt x="0" y="323"/>
                  </a:cubicBezTo>
                  <a:lnTo>
                    <a:pt x="0" y="300"/>
                  </a:lnTo>
                  <a:cubicBezTo>
                    <a:pt x="162" y="287"/>
                    <a:pt x="288" y="162"/>
                    <a:pt x="300" y="0"/>
                  </a:cubicBezTo>
                  <a:lnTo>
                    <a:pt x="323" y="0"/>
                  </a:lnTo>
                  <a:cubicBezTo>
                    <a:pt x="335" y="162"/>
                    <a:pt x="461" y="287"/>
                    <a:pt x="623" y="300"/>
                  </a:cubicBezTo>
                  <a:lnTo>
                    <a:pt x="623" y="323"/>
                  </a:lnTo>
                  <a:cubicBezTo>
                    <a:pt x="461" y="335"/>
                    <a:pt x="335" y="461"/>
                    <a:pt x="323" y="6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612452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612452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5791885" y="696820"/>
              <a:ext cx="109080" cy="0"/>
            </a:xfrm>
            <a:custGeom>
              <a:avLst/>
              <a:gdLst/>
              <a:ahLst/>
              <a:cxnLst/>
              <a:rect l="l" t="t" r="r" b="b"/>
              <a:pathLst>
                <a:path w="303" h="120000" extrusionOk="0">
                  <a:moveTo>
                    <a:pt x="0" y="0"/>
                  </a:moveTo>
                  <a:lnTo>
                    <a:pt x="3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5791885" y="692860"/>
              <a:ext cx="109080" cy="8280"/>
            </a:xfrm>
            <a:custGeom>
              <a:avLst/>
              <a:gdLst/>
              <a:ahLst/>
              <a:cxnLst/>
              <a:rect l="l" t="t" r="r" b="b"/>
              <a:pathLst>
                <a:path w="303" h="23" extrusionOk="0">
                  <a:moveTo>
                    <a:pt x="30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9"/>
          <p:cNvGrpSpPr/>
          <p:nvPr/>
        </p:nvGrpSpPr>
        <p:grpSpPr>
          <a:xfrm>
            <a:off x="8090300" y="3867000"/>
            <a:ext cx="3931200" cy="3931200"/>
            <a:chOff x="812725" y="539500"/>
            <a:chExt cx="3931200" cy="3931200"/>
          </a:xfrm>
        </p:grpSpPr>
        <p:sp>
          <p:nvSpPr>
            <p:cNvPr id="533" name="Google Shape;533;p9"/>
            <p:cNvSpPr/>
            <p:nvPr/>
          </p:nvSpPr>
          <p:spPr>
            <a:xfrm>
              <a:off x="1282165" y="2176060"/>
              <a:ext cx="421920" cy="407160"/>
            </a:xfrm>
            <a:custGeom>
              <a:avLst/>
              <a:gdLst/>
              <a:ahLst/>
              <a:cxnLst/>
              <a:rect l="l" t="t" r="r" b="b"/>
              <a:pathLst>
                <a:path w="1172" h="1131" extrusionOk="0">
                  <a:moveTo>
                    <a:pt x="26" y="1093"/>
                  </a:moveTo>
                  <a:cubicBezTo>
                    <a:pt x="350" y="1107"/>
                    <a:pt x="682" y="1111"/>
                    <a:pt x="1039" y="1106"/>
                  </a:cubicBezTo>
                  <a:lnTo>
                    <a:pt x="1147" y="29"/>
                  </a:lnTo>
                  <a:cubicBezTo>
                    <a:pt x="803" y="31"/>
                    <a:pt x="483" y="29"/>
                    <a:pt x="171" y="23"/>
                  </a:cubicBezTo>
                  <a:lnTo>
                    <a:pt x="26" y="1093"/>
                  </a:lnTo>
                  <a:moveTo>
                    <a:pt x="746" y="1131"/>
                  </a:moveTo>
                  <a:cubicBezTo>
                    <a:pt x="493" y="1131"/>
                    <a:pt x="251" y="1125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480" y="6"/>
                    <a:pt x="807" y="8"/>
                    <a:pt x="1160" y="6"/>
                  </a:cubicBezTo>
                  <a:lnTo>
                    <a:pt x="1172" y="6"/>
                  </a:lnTo>
                  <a:lnTo>
                    <a:pt x="1059" y="1128"/>
                  </a:lnTo>
                  <a:lnTo>
                    <a:pt x="1049" y="1128"/>
                  </a:lnTo>
                  <a:cubicBezTo>
                    <a:pt x="946" y="1130"/>
                    <a:pt x="845" y="1131"/>
                    <a:pt x="746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1069405" y="3748180"/>
              <a:ext cx="475200" cy="420840"/>
            </a:xfrm>
            <a:custGeom>
              <a:avLst/>
              <a:gdLst/>
              <a:ahLst/>
              <a:cxnLst/>
              <a:rect l="l" t="t" r="r" b="b"/>
              <a:pathLst>
                <a:path w="1320" h="1169" extrusionOk="0">
                  <a:moveTo>
                    <a:pt x="26" y="1095"/>
                  </a:moveTo>
                  <a:cubicBezTo>
                    <a:pt x="397" y="1142"/>
                    <a:pt x="776" y="1157"/>
                    <a:pt x="1186" y="1139"/>
                  </a:cubicBezTo>
                  <a:lnTo>
                    <a:pt x="1295" y="61"/>
                  </a:lnTo>
                  <a:cubicBezTo>
                    <a:pt x="898" y="76"/>
                    <a:pt x="530" y="64"/>
                    <a:pt x="171" y="25"/>
                  </a:cubicBezTo>
                  <a:lnTo>
                    <a:pt x="26" y="1095"/>
                  </a:lnTo>
                  <a:moveTo>
                    <a:pt x="850" y="1169"/>
                  </a:moveTo>
                  <a:cubicBezTo>
                    <a:pt x="560" y="1169"/>
                    <a:pt x="284" y="1151"/>
                    <a:pt x="12" y="1116"/>
                  </a:cubicBezTo>
                  <a:lnTo>
                    <a:pt x="0" y="1115"/>
                  </a:lnTo>
                  <a:lnTo>
                    <a:pt x="151" y="0"/>
                  </a:lnTo>
                  <a:lnTo>
                    <a:pt x="162" y="1"/>
                  </a:lnTo>
                  <a:cubicBezTo>
                    <a:pt x="528" y="42"/>
                    <a:pt x="902" y="54"/>
                    <a:pt x="1307" y="38"/>
                  </a:cubicBezTo>
                  <a:lnTo>
                    <a:pt x="1320" y="38"/>
                  </a:lnTo>
                  <a:lnTo>
                    <a:pt x="1207" y="1160"/>
                  </a:lnTo>
                  <a:lnTo>
                    <a:pt x="1197" y="1161"/>
                  </a:lnTo>
                  <a:cubicBezTo>
                    <a:pt x="1079" y="1166"/>
                    <a:pt x="964" y="1169"/>
                    <a:pt x="850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4371325" y="3108100"/>
              <a:ext cx="372600" cy="417240"/>
            </a:xfrm>
            <a:custGeom>
              <a:avLst/>
              <a:gdLst/>
              <a:ahLst/>
              <a:cxnLst/>
              <a:rect l="l" t="t" r="r" b="b"/>
              <a:pathLst>
                <a:path w="1035" h="1159" extrusionOk="0">
                  <a:moveTo>
                    <a:pt x="171" y="913"/>
                  </a:moveTo>
                  <a:cubicBezTo>
                    <a:pt x="458" y="965"/>
                    <a:pt x="741" y="1037"/>
                    <a:pt x="1013" y="1127"/>
                  </a:cubicBezTo>
                  <a:lnTo>
                    <a:pt x="1013" y="246"/>
                  </a:lnTo>
                  <a:cubicBezTo>
                    <a:pt x="696" y="151"/>
                    <a:pt x="365" y="77"/>
                    <a:pt x="27" y="27"/>
                  </a:cubicBezTo>
                  <a:lnTo>
                    <a:pt x="171" y="913"/>
                  </a:lnTo>
                  <a:moveTo>
                    <a:pt x="1035" y="1159"/>
                  </a:moveTo>
                  <a:lnTo>
                    <a:pt x="1020" y="1153"/>
                  </a:lnTo>
                  <a:cubicBezTo>
                    <a:pt x="743" y="1061"/>
                    <a:pt x="453" y="987"/>
                    <a:pt x="160" y="934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62" y="53"/>
                    <a:pt x="702" y="128"/>
                    <a:pt x="1027" y="227"/>
                  </a:cubicBezTo>
                  <a:lnTo>
                    <a:pt x="1035" y="229"/>
                  </a:lnTo>
                  <a:lnTo>
                    <a:pt x="1035" y="1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854845" y="659020"/>
              <a:ext cx="397080" cy="46944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247" y="352"/>
                  </a:moveTo>
                  <a:lnTo>
                    <a:pt x="31" y="1269"/>
                  </a:lnTo>
                  <a:cubicBezTo>
                    <a:pt x="309" y="1179"/>
                    <a:pt x="599" y="1105"/>
                    <a:pt x="894" y="1049"/>
                  </a:cubicBezTo>
                  <a:lnTo>
                    <a:pt x="1074" y="32"/>
                  </a:lnTo>
                  <a:cubicBezTo>
                    <a:pt x="791" y="112"/>
                    <a:pt x="513" y="220"/>
                    <a:pt x="247" y="352"/>
                  </a:cubicBezTo>
                  <a:moveTo>
                    <a:pt x="0" y="1304"/>
                  </a:moveTo>
                  <a:lnTo>
                    <a:pt x="228" y="337"/>
                  </a:lnTo>
                  <a:lnTo>
                    <a:pt x="232" y="334"/>
                  </a:lnTo>
                  <a:cubicBezTo>
                    <a:pt x="506" y="197"/>
                    <a:pt x="793" y="87"/>
                    <a:pt x="1085" y="5"/>
                  </a:cubicBezTo>
                  <a:lnTo>
                    <a:pt x="1103" y="0"/>
                  </a:lnTo>
                  <a:lnTo>
                    <a:pt x="913" y="1069"/>
                  </a:lnTo>
                  <a:lnTo>
                    <a:pt x="905" y="1070"/>
                  </a:lnTo>
                  <a:cubicBezTo>
                    <a:pt x="602" y="1127"/>
                    <a:pt x="304" y="1203"/>
                    <a:pt x="19" y="1297"/>
                  </a:cubicBezTo>
                  <a:lnTo>
                    <a:pt x="0" y="1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3093685" y="1123060"/>
              <a:ext cx="354960" cy="361800"/>
            </a:xfrm>
            <a:custGeom>
              <a:avLst/>
              <a:gdLst/>
              <a:ahLst/>
              <a:cxnLst/>
              <a:rect l="l" t="t" r="r" b="b"/>
              <a:pathLst>
                <a:path w="986" h="1005" extrusionOk="0">
                  <a:moveTo>
                    <a:pt x="60" y="937"/>
                  </a:moveTo>
                  <a:cubicBezTo>
                    <a:pt x="392" y="957"/>
                    <a:pt x="687" y="972"/>
                    <a:pt x="962" y="981"/>
                  </a:cubicBezTo>
                  <a:lnTo>
                    <a:pt x="889" y="105"/>
                  </a:lnTo>
                  <a:cubicBezTo>
                    <a:pt x="626" y="87"/>
                    <a:pt x="342" y="62"/>
                    <a:pt x="24" y="26"/>
                  </a:cubicBezTo>
                  <a:lnTo>
                    <a:pt x="60" y="937"/>
                  </a:lnTo>
                  <a:moveTo>
                    <a:pt x="986" y="1005"/>
                  </a:moveTo>
                  <a:lnTo>
                    <a:pt x="974" y="1004"/>
                  </a:lnTo>
                  <a:cubicBezTo>
                    <a:pt x="692" y="995"/>
                    <a:pt x="390" y="980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41" y="39"/>
                    <a:pt x="631" y="65"/>
                    <a:pt x="901" y="83"/>
                  </a:cubicBezTo>
                  <a:lnTo>
                    <a:pt x="910" y="83"/>
                  </a:lnTo>
                  <a:lnTo>
                    <a:pt x="986" y="10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3413365" y="1152580"/>
              <a:ext cx="368640" cy="337680"/>
            </a:xfrm>
            <a:custGeom>
              <a:avLst/>
              <a:gdLst/>
              <a:ahLst/>
              <a:cxnLst/>
              <a:rect l="l" t="t" r="r" b="b"/>
              <a:pathLst>
                <a:path w="1024" h="938" extrusionOk="0">
                  <a:moveTo>
                    <a:pt x="96" y="900"/>
                  </a:moveTo>
                  <a:cubicBezTo>
                    <a:pt x="418" y="911"/>
                    <a:pt x="712" y="916"/>
                    <a:pt x="998" y="915"/>
                  </a:cubicBezTo>
                  <a:lnTo>
                    <a:pt x="890" y="51"/>
                  </a:lnTo>
                  <a:cubicBezTo>
                    <a:pt x="616" y="53"/>
                    <a:pt x="332" y="44"/>
                    <a:pt x="24" y="24"/>
                  </a:cubicBezTo>
                  <a:lnTo>
                    <a:pt x="96" y="900"/>
                  </a:lnTo>
                  <a:moveTo>
                    <a:pt x="918" y="938"/>
                  </a:moveTo>
                  <a:cubicBezTo>
                    <a:pt x="654" y="938"/>
                    <a:pt x="381" y="933"/>
                    <a:pt x="86" y="922"/>
                  </a:cubicBezTo>
                  <a:lnTo>
                    <a:pt x="75" y="922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29" y="21"/>
                    <a:pt x="619" y="30"/>
                    <a:pt x="900" y="28"/>
                  </a:cubicBezTo>
                  <a:lnTo>
                    <a:pt x="910" y="28"/>
                  </a:lnTo>
                  <a:lnTo>
                    <a:pt x="1024" y="938"/>
                  </a:lnTo>
                  <a:lnTo>
                    <a:pt x="1011" y="938"/>
                  </a:lnTo>
                  <a:cubicBezTo>
                    <a:pt x="980" y="938"/>
                    <a:pt x="949" y="938"/>
                    <a:pt x="918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732685" y="1143940"/>
              <a:ext cx="382320" cy="346320"/>
            </a:xfrm>
            <a:custGeom>
              <a:avLst/>
              <a:gdLst/>
              <a:ahLst/>
              <a:cxnLst/>
              <a:rect l="l" t="t" r="r" b="b"/>
              <a:pathLst>
                <a:path w="1062" h="962" extrusionOk="0">
                  <a:moveTo>
                    <a:pt x="26" y="74"/>
                  </a:moveTo>
                  <a:lnTo>
                    <a:pt x="134" y="939"/>
                  </a:lnTo>
                  <a:cubicBezTo>
                    <a:pt x="450" y="937"/>
                    <a:pt x="745" y="928"/>
                    <a:pt x="1035" y="912"/>
                  </a:cubicBezTo>
                  <a:lnTo>
                    <a:pt x="891" y="25"/>
                  </a:lnTo>
                  <a:cubicBezTo>
                    <a:pt x="613" y="55"/>
                    <a:pt x="329" y="71"/>
                    <a:pt x="26" y="74"/>
                  </a:cubicBezTo>
                  <a:moveTo>
                    <a:pt x="114" y="962"/>
                  </a:moveTo>
                  <a:lnTo>
                    <a:pt x="0" y="52"/>
                  </a:lnTo>
                  <a:lnTo>
                    <a:pt x="13" y="52"/>
                  </a:lnTo>
                  <a:cubicBezTo>
                    <a:pt x="324" y="49"/>
                    <a:pt x="614" y="33"/>
                    <a:pt x="899" y="1"/>
                  </a:cubicBezTo>
                  <a:lnTo>
                    <a:pt x="910" y="0"/>
                  </a:lnTo>
                  <a:lnTo>
                    <a:pt x="1062" y="933"/>
                  </a:lnTo>
                  <a:lnTo>
                    <a:pt x="1049" y="934"/>
                  </a:lnTo>
                  <a:cubicBezTo>
                    <a:pt x="752" y="951"/>
                    <a:pt x="449" y="960"/>
                    <a:pt x="124" y="962"/>
                  </a:cubicBezTo>
                  <a:lnTo>
                    <a:pt x="114" y="9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774365" y="1083820"/>
              <a:ext cx="341280" cy="384840"/>
            </a:xfrm>
            <a:custGeom>
              <a:avLst/>
              <a:gdLst/>
              <a:ahLst/>
              <a:cxnLst/>
              <a:rect l="l" t="t" r="r" b="b"/>
              <a:pathLst>
                <a:path w="948" h="1069" extrusionOk="0">
                  <a:moveTo>
                    <a:pt x="22" y="986"/>
                  </a:moveTo>
                  <a:cubicBezTo>
                    <a:pt x="357" y="1009"/>
                    <a:pt x="639" y="1028"/>
                    <a:pt x="924" y="1045"/>
                  </a:cubicBezTo>
                  <a:lnTo>
                    <a:pt x="888" y="133"/>
                  </a:lnTo>
                  <a:cubicBezTo>
                    <a:pt x="614" y="102"/>
                    <a:pt x="343" y="67"/>
                    <a:pt x="22" y="25"/>
                  </a:cubicBezTo>
                  <a:lnTo>
                    <a:pt x="22" y="986"/>
                  </a:lnTo>
                  <a:moveTo>
                    <a:pt x="948" y="1069"/>
                  </a:moveTo>
                  <a:lnTo>
                    <a:pt x="935" y="1069"/>
                  </a:lnTo>
                  <a:cubicBezTo>
                    <a:pt x="643" y="1051"/>
                    <a:pt x="354" y="1032"/>
                    <a:pt x="10" y="1008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42" y="44"/>
                    <a:pt x="619" y="79"/>
                    <a:pt x="900" y="111"/>
                  </a:cubicBezTo>
                  <a:lnTo>
                    <a:pt x="910" y="112"/>
                  </a:lnTo>
                  <a:lnTo>
                    <a:pt x="948" y="1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4305445" y="589900"/>
              <a:ext cx="395640" cy="508680"/>
            </a:xfrm>
            <a:custGeom>
              <a:avLst/>
              <a:gdLst/>
              <a:ahLst/>
              <a:cxnLst/>
              <a:rect l="l" t="t" r="r" b="b"/>
              <a:pathLst>
                <a:path w="1099" h="1413" extrusionOk="0">
                  <a:moveTo>
                    <a:pt x="26" y="429"/>
                  </a:moveTo>
                  <a:lnTo>
                    <a:pt x="207" y="1385"/>
                  </a:lnTo>
                  <a:cubicBezTo>
                    <a:pt x="502" y="1314"/>
                    <a:pt x="794" y="1222"/>
                    <a:pt x="1073" y="1113"/>
                  </a:cubicBezTo>
                  <a:lnTo>
                    <a:pt x="856" y="36"/>
                  </a:lnTo>
                  <a:cubicBezTo>
                    <a:pt x="588" y="194"/>
                    <a:pt x="309" y="327"/>
                    <a:pt x="26" y="429"/>
                  </a:cubicBezTo>
                  <a:moveTo>
                    <a:pt x="189" y="1413"/>
                  </a:moveTo>
                  <a:lnTo>
                    <a:pt x="0" y="414"/>
                  </a:lnTo>
                  <a:lnTo>
                    <a:pt x="9" y="411"/>
                  </a:lnTo>
                  <a:cubicBezTo>
                    <a:pt x="299" y="307"/>
                    <a:pt x="585" y="171"/>
                    <a:pt x="858" y="8"/>
                  </a:cubicBezTo>
                  <a:lnTo>
                    <a:pt x="872" y="0"/>
                  </a:lnTo>
                  <a:lnTo>
                    <a:pt x="1099" y="1127"/>
                  </a:lnTo>
                  <a:lnTo>
                    <a:pt x="1090" y="1130"/>
                  </a:lnTo>
                  <a:cubicBezTo>
                    <a:pt x="803" y="1243"/>
                    <a:pt x="504" y="1337"/>
                    <a:pt x="200" y="1410"/>
                  </a:cubicBezTo>
                  <a:lnTo>
                    <a:pt x="189" y="14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3852565" y="2120620"/>
              <a:ext cx="422280" cy="342000"/>
            </a:xfrm>
            <a:custGeom>
              <a:avLst/>
              <a:gdLst/>
              <a:ahLst/>
              <a:cxnLst/>
              <a:rect l="l" t="t" r="r" b="b"/>
              <a:pathLst>
                <a:path w="1173" h="950" extrusionOk="0">
                  <a:moveTo>
                    <a:pt x="133" y="887"/>
                  </a:moveTo>
                  <a:cubicBezTo>
                    <a:pt x="489" y="889"/>
                    <a:pt x="820" y="902"/>
                    <a:pt x="1145" y="925"/>
                  </a:cubicBezTo>
                  <a:lnTo>
                    <a:pt x="1002" y="39"/>
                  </a:lnTo>
                  <a:cubicBezTo>
                    <a:pt x="688" y="29"/>
                    <a:pt x="368" y="24"/>
                    <a:pt x="25" y="23"/>
                  </a:cubicBezTo>
                  <a:lnTo>
                    <a:pt x="133" y="887"/>
                  </a:lnTo>
                  <a:moveTo>
                    <a:pt x="1173" y="950"/>
                  </a:moveTo>
                  <a:lnTo>
                    <a:pt x="1158" y="949"/>
                  </a:lnTo>
                  <a:cubicBezTo>
                    <a:pt x="825" y="925"/>
                    <a:pt x="487" y="912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64" y="1"/>
                    <a:pt x="690" y="6"/>
                    <a:pt x="1012" y="17"/>
                  </a:cubicBezTo>
                  <a:lnTo>
                    <a:pt x="1021" y="17"/>
                  </a:lnTo>
                  <a:lnTo>
                    <a:pt x="1173" y="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2334805" y="3916660"/>
              <a:ext cx="447480" cy="488880"/>
            </a:xfrm>
            <a:custGeom>
              <a:avLst/>
              <a:gdLst/>
              <a:ahLst/>
              <a:cxnLst/>
              <a:rect l="l" t="t" r="r" b="b"/>
              <a:pathLst>
                <a:path w="1243" h="1358" extrusionOk="0">
                  <a:moveTo>
                    <a:pt x="60" y="317"/>
                  </a:moveTo>
                  <a:lnTo>
                    <a:pt x="23" y="1328"/>
                  </a:lnTo>
                  <a:cubicBezTo>
                    <a:pt x="346" y="1241"/>
                    <a:pt x="674" y="1147"/>
                    <a:pt x="992" y="1056"/>
                  </a:cubicBezTo>
                  <a:cubicBezTo>
                    <a:pt x="1068" y="1034"/>
                    <a:pt x="1144" y="1012"/>
                    <a:pt x="1221" y="990"/>
                  </a:cubicBezTo>
                  <a:lnTo>
                    <a:pt x="1221" y="29"/>
                  </a:lnTo>
                  <a:cubicBezTo>
                    <a:pt x="1149" y="47"/>
                    <a:pt x="1077" y="65"/>
                    <a:pt x="1005" y="83"/>
                  </a:cubicBezTo>
                  <a:cubicBezTo>
                    <a:pt x="696" y="162"/>
                    <a:pt x="375" y="243"/>
                    <a:pt x="60" y="317"/>
                  </a:cubicBezTo>
                  <a:moveTo>
                    <a:pt x="0" y="1358"/>
                  </a:moveTo>
                  <a:lnTo>
                    <a:pt x="38" y="299"/>
                  </a:lnTo>
                  <a:lnTo>
                    <a:pt x="46" y="297"/>
                  </a:lnTo>
                  <a:cubicBezTo>
                    <a:pt x="364" y="222"/>
                    <a:pt x="687" y="140"/>
                    <a:pt x="1000" y="61"/>
                  </a:cubicBezTo>
                  <a:cubicBezTo>
                    <a:pt x="1077" y="42"/>
                    <a:pt x="1153" y="23"/>
                    <a:pt x="1229" y="4"/>
                  </a:cubicBezTo>
                  <a:lnTo>
                    <a:pt x="1243" y="0"/>
                  </a:lnTo>
                  <a:lnTo>
                    <a:pt x="1243" y="1007"/>
                  </a:lnTo>
                  <a:lnTo>
                    <a:pt x="1235" y="1009"/>
                  </a:lnTo>
                  <a:cubicBezTo>
                    <a:pt x="1156" y="1032"/>
                    <a:pt x="1077" y="1055"/>
                    <a:pt x="998" y="1078"/>
                  </a:cubicBezTo>
                  <a:cubicBezTo>
                    <a:pt x="676" y="1170"/>
                    <a:pt x="342" y="1266"/>
                    <a:pt x="14" y="1354"/>
                  </a:cubicBezTo>
                  <a:lnTo>
                    <a:pt x="0" y="1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4267645" y="539500"/>
              <a:ext cx="353160" cy="207720"/>
            </a:xfrm>
            <a:custGeom>
              <a:avLst/>
              <a:gdLst/>
              <a:ahLst/>
              <a:cxnLst/>
              <a:rect l="l" t="t" r="r" b="b"/>
              <a:pathLst>
                <a:path w="981" h="577" extrusionOk="0">
                  <a:moveTo>
                    <a:pt x="28" y="23"/>
                  </a:moveTo>
                  <a:lnTo>
                    <a:pt x="126" y="546"/>
                  </a:lnTo>
                  <a:cubicBezTo>
                    <a:pt x="410" y="444"/>
                    <a:pt x="689" y="311"/>
                    <a:pt x="956" y="153"/>
                  </a:cubicBezTo>
                  <a:lnTo>
                    <a:pt x="930" y="23"/>
                  </a:lnTo>
                  <a:lnTo>
                    <a:pt x="28" y="23"/>
                  </a:lnTo>
                  <a:moveTo>
                    <a:pt x="109" y="577"/>
                  </a:moveTo>
                  <a:lnTo>
                    <a:pt x="0" y="0"/>
                  </a:lnTo>
                  <a:lnTo>
                    <a:pt x="949" y="0"/>
                  </a:lnTo>
                  <a:lnTo>
                    <a:pt x="981" y="164"/>
                  </a:lnTo>
                  <a:lnTo>
                    <a:pt x="975" y="168"/>
                  </a:lnTo>
                  <a:cubicBezTo>
                    <a:pt x="700" y="332"/>
                    <a:pt x="413" y="468"/>
                    <a:pt x="122" y="572"/>
                  </a:cubicBezTo>
                  <a:lnTo>
                    <a:pt x="10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371685" y="987340"/>
              <a:ext cx="372240" cy="462600"/>
            </a:xfrm>
            <a:custGeom>
              <a:avLst/>
              <a:gdLst/>
              <a:ahLst/>
              <a:cxnLst/>
              <a:rect l="l" t="t" r="r" b="b"/>
              <a:pathLst>
                <a:path w="1034" h="1285" extrusionOk="0">
                  <a:moveTo>
                    <a:pt x="27" y="304"/>
                  </a:moveTo>
                  <a:lnTo>
                    <a:pt x="207" y="1260"/>
                  </a:lnTo>
                  <a:cubicBezTo>
                    <a:pt x="482" y="1225"/>
                    <a:pt x="752" y="1180"/>
                    <a:pt x="1012" y="1129"/>
                  </a:cubicBezTo>
                  <a:lnTo>
                    <a:pt x="1012" y="620"/>
                  </a:lnTo>
                  <a:lnTo>
                    <a:pt x="893" y="31"/>
                  </a:lnTo>
                  <a:cubicBezTo>
                    <a:pt x="614" y="141"/>
                    <a:pt x="323" y="232"/>
                    <a:pt x="27" y="304"/>
                  </a:cubicBezTo>
                  <a:moveTo>
                    <a:pt x="189" y="1285"/>
                  </a:moveTo>
                  <a:lnTo>
                    <a:pt x="0" y="287"/>
                  </a:lnTo>
                  <a:lnTo>
                    <a:pt x="11" y="284"/>
                  </a:lnTo>
                  <a:cubicBezTo>
                    <a:pt x="314" y="212"/>
                    <a:pt x="612" y="118"/>
                    <a:pt x="897" y="5"/>
                  </a:cubicBezTo>
                  <a:lnTo>
                    <a:pt x="910" y="0"/>
                  </a:lnTo>
                  <a:lnTo>
                    <a:pt x="1034" y="619"/>
                  </a:lnTo>
                  <a:lnTo>
                    <a:pt x="1034" y="1147"/>
                  </a:lnTo>
                  <a:lnTo>
                    <a:pt x="1025" y="1149"/>
                  </a:lnTo>
                  <a:cubicBezTo>
                    <a:pt x="759" y="1203"/>
                    <a:pt x="481" y="1248"/>
                    <a:pt x="200" y="1284"/>
                  </a:cubicBezTo>
                  <a:lnTo>
                    <a:pt x="189" y="12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3120325" y="1796980"/>
              <a:ext cx="381600" cy="344880"/>
            </a:xfrm>
            <a:custGeom>
              <a:avLst/>
              <a:gdLst/>
              <a:ahLst/>
              <a:cxnLst/>
              <a:rect l="l" t="t" r="r" b="b"/>
              <a:pathLst>
                <a:path w="1060" h="958" extrusionOk="0">
                  <a:moveTo>
                    <a:pt x="24" y="23"/>
                  </a:moveTo>
                  <a:lnTo>
                    <a:pt x="60" y="935"/>
                  </a:lnTo>
                  <a:cubicBezTo>
                    <a:pt x="419" y="923"/>
                    <a:pt x="738" y="914"/>
                    <a:pt x="1035" y="908"/>
                  </a:cubicBezTo>
                  <a:lnTo>
                    <a:pt x="963" y="32"/>
                  </a:lnTo>
                  <a:cubicBezTo>
                    <a:pt x="677" y="30"/>
                    <a:pt x="369" y="27"/>
                    <a:pt x="24" y="23"/>
                  </a:cubicBezTo>
                  <a:moveTo>
                    <a:pt x="38" y="958"/>
                  </a:moveTo>
                  <a:lnTo>
                    <a:pt x="0" y="0"/>
                  </a:lnTo>
                  <a:lnTo>
                    <a:pt x="12" y="0"/>
                  </a:lnTo>
                  <a:cubicBezTo>
                    <a:pt x="366" y="4"/>
                    <a:pt x="681" y="7"/>
                    <a:pt x="974" y="9"/>
                  </a:cubicBezTo>
                  <a:lnTo>
                    <a:pt x="984" y="9"/>
                  </a:lnTo>
                  <a:lnTo>
                    <a:pt x="1060" y="931"/>
                  </a:lnTo>
                  <a:lnTo>
                    <a:pt x="1048" y="931"/>
                  </a:lnTo>
                  <a:cubicBezTo>
                    <a:pt x="744" y="937"/>
                    <a:pt x="418" y="945"/>
                    <a:pt x="49" y="958"/>
                  </a:cubicBezTo>
                  <a:lnTo>
                    <a:pt x="38" y="9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691725" y="968980"/>
              <a:ext cx="52200" cy="241920"/>
            </a:xfrm>
            <a:custGeom>
              <a:avLst/>
              <a:gdLst/>
              <a:ahLst/>
              <a:cxnLst/>
              <a:rect l="l" t="t" r="r" b="b"/>
              <a:pathLst>
                <a:path w="145" h="672" extrusionOk="0">
                  <a:moveTo>
                    <a:pt x="26" y="74"/>
                  </a:moveTo>
                  <a:lnTo>
                    <a:pt x="123" y="556"/>
                  </a:lnTo>
                  <a:lnTo>
                    <a:pt x="123" y="35"/>
                  </a:lnTo>
                  <a:cubicBezTo>
                    <a:pt x="91" y="48"/>
                    <a:pt x="58" y="61"/>
                    <a:pt x="26" y="74"/>
                  </a:cubicBezTo>
                  <a:moveTo>
                    <a:pt x="123" y="672"/>
                  </a:moveTo>
                  <a:lnTo>
                    <a:pt x="0" y="60"/>
                  </a:lnTo>
                  <a:lnTo>
                    <a:pt x="8" y="56"/>
                  </a:lnTo>
                  <a:cubicBezTo>
                    <a:pt x="49" y="40"/>
                    <a:pt x="90" y="24"/>
                    <a:pt x="130" y="7"/>
                  </a:cubicBezTo>
                  <a:lnTo>
                    <a:pt x="145" y="0"/>
                  </a:lnTo>
                  <a:lnTo>
                    <a:pt x="145" y="670"/>
                  </a:lnTo>
                  <a:lnTo>
                    <a:pt x="123" y="6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774365" y="1792660"/>
              <a:ext cx="367920" cy="362520"/>
            </a:xfrm>
            <a:custGeom>
              <a:avLst/>
              <a:gdLst/>
              <a:ahLst/>
              <a:cxnLst/>
              <a:rect l="l" t="t" r="r" b="b"/>
              <a:pathLst>
                <a:path w="1022" h="1007" extrusionOk="0">
                  <a:moveTo>
                    <a:pt x="22" y="23"/>
                  </a:moveTo>
                  <a:lnTo>
                    <a:pt x="22" y="983"/>
                  </a:lnTo>
                  <a:cubicBezTo>
                    <a:pt x="384" y="969"/>
                    <a:pt x="689" y="958"/>
                    <a:pt x="998" y="947"/>
                  </a:cubicBezTo>
                  <a:lnTo>
                    <a:pt x="962" y="34"/>
                  </a:lnTo>
                  <a:cubicBezTo>
                    <a:pt x="640" y="31"/>
                    <a:pt x="321" y="27"/>
                    <a:pt x="22" y="23"/>
                  </a:cubicBezTo>
                  <a:moveTo>
                    <a:pt x="0" y="1007"/>
                  </a:moveTo>
                  <a:lnTo>
                    <a:pt x="0" y="0"/>
                  </a:lnTo>
                  <a:lnTo>
                    <a:pt x="11" y="0"/>
                  </a:lnTo>
                  <a:cubicBezTo>
                    <a:pt x="316" y="4"/>
                    <a:pt x="644" y="8"/>
                    <a:pt x="973" y="12"/>
                  </a:cubicBezTo>
                  <a:lnTo>
                    <a:pt x="984" y="12"/>
                  </a:lnTo>
                  <a:lnTo>
                    <a:pt x="1022" y="969"/>
                  </a:lnTo>
                  <a:lnTo>
                    <a:pt x="1010" y="970"/>
                  </a:lnTo>
                  <a:cubicBezTo>
                    <a:pt x="694" y="980"/>
                    <a:pt x="382" y="992"/>
                    <a:pt x="11" y="1006"/>
                  </a:cubicBezTo>
                  <a:lnTo>
                    <a:pt x="0" y="1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028445" y="2160220"/>
              <a:ext cx="394560" cy="407880"/>
            </a:xfrm>
            <a:custGeom>
              <a:avLst/>
              <a:gdLst/>
              <a:ahLst/>
              <a:cxnLst/>
              <a:rect l="l" t="t" r="r" b="b"/>
              <a:pathLst>
                <a:path w="1096" h="1133" extrusionOk="0">
                  <a:moveTo>
                    <a:pt x="96" y="55"/>
                  </a:moveTo>
                  <a:lnTo>
                    <a:pt x="24" y="1109"/>
                  </a:lnTo>
                  <a:cubicBezTo>
                    <a:pt x="326" y="1091"/>
                    <a:pt x="649" y="1069"/>
                    <a:pt x="1036" y="1037"/>
                  </a:cubicBezTo>
                  <a:lnTo>
                    <a:pt x="1073" y="24"/>
                  </a:lnTo>
                  <a:cubicBezTo>
                    <a:pt x="699" y="38"/>
                    <a:pt x="388" y="48"/>
                    <a:pt x="96" y="55"/>
                  </a:cubicBezTo>
                  <a:moveTo>
                    <a:pt x="0" y="1133"/>
                  </a:moveTo>
                  <a:lnTo>
                    <a:pt x="75" y="33"/>
                  </a:lnTo>
                  <a:lnTo>
                    <a:pt x="85" y="33"/>
                  </a:lnTo>
                  <a:cubicBezTo>
                    <a:pt x="383" y="25"/>
                    <a:pt x="700" y="15"/>
                    <a:pt x="1084" y="1"/>
                  </a:cubicBezTo>
                  <a:lnTo>
                    <a:pt x="1096" y="0"/>
                  </a:lnTo>
                  <a:lnTo>
                    <a:pt x="1058" y="1058"/>
                  </a:lnTo>
                  <a:lnTo>
                    <a:pt x="1048" y="1059"/>
                  </a:lnTo>
                  <a:cubicBezTo>
                    <a:pt x="651" y="1091"/>
                    <a:pt x="321" y="1115"/>
                    <a:pt x="12" y="1133"/>
                  </a:cubicBezTo>
                  <a:lnTo>
                    <a:pt x="0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414725" y="1787980"/>
              <a:ext cx="367560" cy="380880"/>
            </a:xfrm>
            <a:custGeom>
              <a:avLst/>
              <a:gdLst/>
              <a:ahLst/>
              <a:cxnLst/>
              <a:rect l="l" t="t" r="r" b="b"/>
              <a:pathLst>
                <a:path w="1021" h="1058" extrusionOk="0">
                  <a:moveTo>
                    <a:pt x="59" y="23"/>
                  </a:moveTo>
                  <a:lnTo>
                    <a:pt x="23" y="1035"/>
                  </a:lnTo>
                  <a:cubicBezTo>
                    <a:pt x="288" y="1025"/>
                    <a:pt x="556" y="1015"/>
                    <a:pt x="817" y="1004"/>
                  </a:cubicBezTo>
                  <a:lnTo>
                    <a:pt x="999" y="997"/>
                  </a:lnTo>
                  <a:lnTo>
                    <a:pt x="999" y="36"/>
                  </a:lnTo>
                  <a:lnTo>
                    <a:pt x="845" y="33"/>
                  </a:lnTo>
                  <a:cubicBezTo>
                    <a:pt x="583" y="30"/>
                    <a:pt x="321" y="26"/>
                    <a:pt x="59" y="23"/>
                  </a:cubicBezTo>
                  <a:moveTo>
                    <a:pt x="0" y="1058"/>
                  </a:moveTo>
                  <a:lnTo>
                    <a:pt x="37" y="0"/>
                  </a:lnTo>
                  <a:lnTo>
                    <a:pt x="48" y="0"/>
                  </a:lnTo>
                  <a:cubicBezTo>
                    <a:pt x="314" y="4"/>
                    <a:pt x="580" y="7"/>
                    <a:pt x="846" y="11"/>
                  </a:cubicBezTo>
                  <a:lnTo>
                    <a:pt x="1021" y="13"/>
                  </a:lnTo>
                  <a:lnTo>
                    <a:pt x="1021" y="1019"/>
                  </a:lnTo>
                  <a:lnTo>
                    <a:pt x="817" y="1027"/>
                  </a:lnTo>
                  <a:cubicBezTo>
                    <a:pt x="553" y="1037"/>
                    <a:pt x="280" y="1048"/>
                    <a:pt x="12" y="1058"/>
                  </a:cubicBezTo>
                  <a:lnTo>
                    <a:pt x="0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611805" y="539500"/>
              <a:ext cx="132120" cy="459000"/>
            </a:xfrm>
            <a:custGeom>
              <a:avLst/>
              <a:gdLst/>
              <a:ahLst/>
              <a:cxnLst/>
              <a:rect l="l" t="t" r="r" b="b"/>
              <a:pathLst>
                <a:path w="367" h="1275" extrusionOk="0">
                  <a:moveTo>
                    <a:pt x="25" y="164"/>
                  </a:moveTo>
                  <a:lnTo>
                    <a:pt x="243" y="1244"/>
                  </a:lnTo>
                  <a:cubicBezTo>
                    <a:pt x="277" y="1230"/>
                    <a:pt x="311" y="1217"/>
                    <a:pt x="345" y="1203"/>
                  </a:cubicBezTo>
                  <a:lnTo>
                    <a:pt x="345" y="23"/>
                  </a:lnTo>
                  <a:lnTo>
                    <a:pt x="249" y="23"/>
                  </a:lnTo>
                  <a:cubicBezTo>
                    <a:pt x="176" y="72"/>
                    <a:pt x="100" y="119"/>
                    <a:pt x="25" y="164"/>
                  </a:cubicBezTo>
                  <a:moveTo>
                    <a:pt x="226" y="1275"/>
                  </a:moveTo>
                  <a:lnTo>
                    <a:pt x="0" y="153"/>
                  </a:lnTo>
                  <a:lnTo>
                    <a:pt x="7" y="148"/>
                  </a:lnTo>
                  <a:cubicBezTo>
                    <a:pt x="85" y="102"/>
                    <a:pt x="163" y="53"/>
                    <a:pt x="240" y="2"/>
                  </a:cubicBezTo>
                  <a:lnTo>
                    <a:pt x="243" y="0"/>
                  </a:lnTo>
                  <a:lnTo>
                    <a:pt x="367" y="0"/>
                  </a:lnTo>
                  <a:lnTo>
                    <a:pt x="367" y="1218"/>
                  </a:lnTo>
                  <a:lnTo>
                    <a:pt x="360" y="1221"/>
                  </a:lnTo>
                  <a:cubicBezTo>
                    <a:pt x="321" y="1238"/>
                    <a:pt x="280" y="1254"/>
                    <a:pt x="239" y="1270"/>
                  </a:cubicBezTo>
                  <a:lnTo>
                    <a:pt x="226" y="12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2054725" y="1784380"/>
              <a:ext cx="381600" cy="396000"/>
            </a:xfrm>
            <a:custGeom>
              <a:avLst/>
              <a:gdLst/>
              <a:ahLst/>
              <a:cxnLst/>
              <a:rect l="l" t="t" r="r" b="b"/>
              <a:pathLst>
                <a:path w="1060" h="1100" extrusionOk="0">
                  <a:moveTo>
                    <a:pt x="97" y="23"/>
                  </a:moveTo>
                  <a:lnTo>
                    <a:pt x="25" y="1076"/>
                  </a:lnTo>
                  <a:cubicBezTo>
                    <a:pt x="316" y="1069"/>
                    <a:pt x="627" y="1059"/>
                    <a:pt x="1000" y="1045"/>
                  </a:cubicBezTo>
                  <a:lnTo>
                    <a:pt x="1037" y="33"/>
                  </a:lnTo>
                  <a:cubicBezTo>
                    <a:pt x="676" y="28"/>
                    <a:pt x="377" y="25"/>
                    <a:pt x="97" y="23"/>
                  </a:cubicBezTo>
                  <a:moveTo>
                    <a:pt x="0" y="1100"/>
                  </a:moveTo>
                  <a:lnTo>
                    <a:pt x="76" y="0"/>
                  </a:lnTo>
                  <a:lnTo>
                    <a:pt x="87" y="0"/>
                  </a:lnTo>
                  <a:cubicBezTo>
                    <a:pt x="373" y="2"/>
                    <a:pt x="678" y="6"/>
                    <a:pt x="1048" y="10"/>
                  </a:cubicBezTo>
                  <a:lnTo>
                    <a:pt x="1060" y="10"/>
                  </a:lnTo>
                  <a:lnTo>
                    <a:pt x="1022" y="1067"/>
                  </a:lnTo>
                  <a:lnTo>
                    <a:pt x="1012" y="1068"/>
                  </a:lnTo>
                  <a:cubicBezTo>
                    <a:pt x="628" y="1082"/>
                    <a:pt x="310" y="1092"/>
                    <a:pt x="13" y="1100"/>
                  </a:cubicBezTo>
                  <a:lnTo>
                    <a:pt x="0" y="1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600645" y="539500"/>
              <a:ext cx="113040" cy="63360"/>
            </a:xfrm>
            <a:custGeom>
              <a:avLst/>
              <a:gdLst/>
              <a:ahLst/>
              <a:cxnLst/>
              <a:rect l="l" t="t" r="r" b="b"/>
              <a:pathLst>
                <a:path w="314" h="176" extrusionOk="0">
                  <a:moveTo>
                    <a:pt x="28" y="23"/>
                  </a:moveTo>
                  <a:lnTo>
                    <a:pt x="52" y="140"/>
                  </a:lnTo>
                  <a:cubicBezTo>
                    <a:pt x="114" y="103"/>
                    <a:pt x="177" y="63"/>
                    <a:pt x="239" y="23"/>
                  </a:cubicBezTo>
                  <a:lnTo>
                    <a:pt x="28" y="23"/>
                  </a:lnTo>
                  <a:moveTo>
                    <a:pt x="36" y="176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283" y="21"/>
                  </a:lnTo>
                  <a:cubicBezTo>
                    <a:pt x="206" y="72"/>
                    <a:pt x="128" y="121"/>
                    <a:pt x="50" y="168"/>
                  </a:cubicBezTo>
                  <a:lnTo>
                    <a:pt x="3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387725" y="2500780"/>
              <a:ext cx="394560" cy="413640"/>
            </a:xfrm>
            <a:custGeom>
              <a:avLst/>
              <a:gdLst/>
              <a:ahLst/>
              <a:cxnLst/>
              <a:rect l="l" t="t" r="r" b="b"/>
              <a:pathLst>
                <a:path w="1096" h="1149" extrusionOk="0">
                  <a:moveTo>
                    <a:pt x="60" y="112"/>
                  </a:moveTo>
                  <a:lnTo>
                    <a:pt x="24" y="1123"/>
                  </a:lnTo>
                  <a:cubicBezTo>
                    <a:pt x="309" y="1088"/>
                    <a:pt x="598" y="1049"/>
                    <a:pt x="878" y="1012"/>
                  </a:cubicBezTo>
                  <a:lnTo>
                    <a:pt x="1074" y="986"/>
                  </a:lnTo>
                  <a:lnTo>
                    <a:pt x="1074" y="24"/>
                  </a:lnTo>
                  <a:lnTo>
                    <a:pt x="885" y="41"/>
                  </a:lnTo>
                  <a:cubicBezTo>
                    <a:pt x="615" y="65"/>
                    <a:pt x="335" y="89"/>
                    <a:pt x="60" y="112"/>
                  </a:cubicBezTo>
                  <a:moveTo>
                    <a:pt x="0" y="1149"/>
                  </a:moveTo>
                  <a:lnTo>
                    <a:pt x="38" y="91"/>
                  </a:lnTo>
                  <a:lnTo>
                    <a:pt x="48" y="90"/>
                  </a:lnTo>
                  <a:cubicBezTo>
                    <a:pt x="327" y="67"/>
                    <a:pt x="609" y="42"/>
                    <a:pt x="883" y="18"/>
                  </a:cubicBezTo>
                  <a:lnTo>
                    <a:pt x="1096" y="0"/>
                  </a:lnTo>
                  <a:lnTo>
                    <a:pt x="1096" y="1006"/>
                  </a:lnTo>
                  <a:lnTo>
                    <a:pt x="881" y="1035"/>
                  </a:lnTo>
                  <a:cubicBezTo>
                    <a:pt x="597" y="1072"/>
                    <a:pt x="303" y="1112"/>
                    <a:pt x="14" y="1148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2401045" y="2146540"/>
              <a:ext cx="381240" cy="395280"/>
            </a:xfrm>
            <a:custGeom>
              <a:avLst/>
              <a:gdLst/>
              <a:ahLst/>
              <a:cxnLst/>
              <a:rect l="l" t="t" r="r" b="b"/>
              <a:pathLst>
                <a:path w="1059" h="1098" extrusionOk="0">
                  <a:moveTo>
                    <a:pt x="60" y="61"/>
                  </a:moveTo>
                  <a:lnTo>
                    <a:pt x="24" y="1073"/>
                  </a:lnTo>
                  <a:cubicBezTo>
                    <a:pt x="298" y="1051"/>
                    <a:pt x="577" y="1026"/>
                    <a:pt x="846" y="1002"/>
                  </a:cubicBezTo>
                  <a:lnTo>
                    <a:pt x="1037" y="986"/>
                  </a:lnTo>
                  <a:lnTo>
                    <a:pt x="1037" y="24"/>
                  </a:lnTo>
                  <a:lnTo>
                    <a:pt x="855" y="31"/>
                  </a:lnTo>
                  <a:cubicBezTo>
                    <a:pt x="595" y="41"/>
                    <a:pt x="325" y="52"/>
                    <a:pt x="60" y="61"/>
                  </a:cubicBezTo>
                  <a:moveTo>
                    <a:pt x="0" y="1098"/>
                  </a:moveTo>
                  <a:lnTo>
                    <a:pt x="38" y="39"/>
                  </a:lnTo>
                  <a:lnTo>
                    <a:pt x="49" y="39"/>
                  </a:lnTo>
                  <a:cubicBezTo>
                    <a:pt x="317" y="29"/>
                    <a:pt x="590" y="19"/>
                    <a:pt x="855" y="8"/>
                  </a:cubicBezTo>
                  <a:lnTo>
                    <a:pt x="1059" y="0"/>
                  </a:lnTo>
                  <a:lnTo>
                    <a:pt x="1059" y="1006"/>
                  </a:lnTo>
                  <a:lnTo>
                    <a:pt x="848" y="1025"/>
                  </a:lnTo>
                  <a:cubicBezTo>
                    <a:pt x="574" y="1049"/>
                    <a:pt x="292" y="1074"/>
                    <a:pt x="13" y="1097"/>
                  </a:cubicBezTo>
                  <a:lnTo>
                    <a:pt x="0" y="10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774365" y="2469820"/>
              <a:ext cx="394560" cy="394200"/>
            </a:xfrm>
            <a:custGeom>
              <a:avLst/>
              <a:gdLst/>
              <a:ahLst/>
              <a:cxnLst/>
              <a:rect l="l" t="t" r="r" b="b"/>
              <a:pathLst>
                <a:path w="1096" h="1095" extrusionOk="0">
                  <a:moveTo>
                    <a:pt x="22" y="108"/>
                  </a:moveTo>
                  <a:lnTo>
                    <a:pt x="22" y="1069"/>
                  </a:lnTo>
                  <a:cubicBezTo>
                    <a:pt x="411" y="1018"/>
                    <a:pt x="740" y="975"/>
                    <a:pt x="1072" y="937"/>
                  </a:cubicBezTo>
                  <a:lnTo>
                    <a:pt x="1036" y="25"/>
                  </a:lnTo>
                  <a:cubicBezTo>
                    <a:pt x="715" y="49"/>
                    <a:pt x="398" y="76"/>
                    <a:pt x="22" y="108"/>
                  </a:cubicBezTo>
                  <a:moveTo>
                    <a:pt x="0" y="1095"/>
                  </a:moveTo>
                  <a:lnTo>
                    <a:pt x="0" y="88"/>
                  </a:lnTo>
                  <a:lnTo>
                    <a:pt x="10" y="87"/>
                  </a:lnTo>
                  <a:cubicBezTo>
                    <a:pt x="395" y="53"/>
                    <a:pt x="718" y="26"/>
                    <a:pt x="1046" y="1"/>
                  </a:cubicBezTo>
                  <a:lnTo>
                    <a:pt x="1058" y="0"/>
                  </a:lnTo>
                  <a:lnTo>
                    <a:pt x="1096" y="958"/>
                  </a:lnTo>
                  <a:lnTo>
                    <a:pt x="1085" y="959"/>
                  </a:lnTo>
                  <a:cubicBezTo>
                    <a:pt x="746" y="997"/>
                    <a:pt x="411" y="1040"/>
                    <a:pt x="13" y="1093"/>
                  </a:cubicBezTo>
                  <a:lnTo>
                    <a:pt x="0" y="10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3146965" y="2447500"/>
              <a:ext cx="408240" cy="367920"/>
            </a:xfrm>
            <a:custGeom>
              <a:avLst/>
              <a:gdLst/>
              <a:ahLst/>
              <a:cxnLst/>
              <a:rect l="l" t="t" r="r" b="b"/>
              <a:pathLst>
                <a:path w="1134" h="1022" extrusionOk="0">
                  <a:moveTo>
                    <a:pt x="24" y="85"/>
                  </a:moveTo>
                  <a:lnTo>
                    <a:pt x="60" y="997"/>
                  </a:lnTo>
                  <a:cubicBezTo>
                    <a:pt x="446" y="953"/>
                    <a:pt x="789" y="921"/>
                    <a:pt x="1109" y="900"/>
                  </a:cubicBezTo>
                  <a:lnTo>
                    <a:pt x="1037" y="23"/>
                  </a:lnTo>
                  <a:cubicBezTo>
                    <a:pt x="728" y="37"/>
                    <a:pt x="397" y="57"/>
                    <a:pt x="24" y="85"/>
                  </a:cubicBezTo>
                  <a:moveTo>
                    <a:pt x="38" y="1022"/>
                  </a:moveTo>
                  <a:lnTo>
                    <a:pt x="0" y="64"/>
                  </a:lnTo>
                  <a:lnTo>
                    <a:pt x="11" y="63"/>
                  </a:lnTo>
                  <a:cubicBezTo>
                    <a:pt x="393" y="35"/>
                    <a:pt x="732" y="14"/>
                    <a:pt x="1047" y="0"/>
                  </a:cubicBezTo>
                  <a:lnTo>
                    <a:pt x="1058" y="0"/>
                  </a:lnTo>
                  <a:lnTo>
                    <a:pt x="1134" y="921"/>
                  </a:lnTo>
                  <a:lnTo>
                    <a:pt x="1122" y="922"/>
                  </a:lnTo>
                  <a:cubicBezTo>
                    <a:pt x="796" y="944"/>
                    <a:pt x="446" y="976"/>
                    <a:pt x="50" y="1021"/>
                  </a:cubicBezTo>
                  <a:lnTo>
                    <a:pt x="38" y="1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2774365" y="2133580"/>
              <a:ext cx="381240" cy="375840"/>
            </a:xfrm>
            <a:custGeom>
              <a:avLst/>
              <a:gdLst/>
              <a:ahLst/>
              <a:cxnLst/>
              <a:rect l="l" t="t" r="r" b="b"/>
              <a:pathLst>
                <a:path w="1059" h="1044" extrusionOk="0">
                  <a:moveTo>
                    <a:pt x="22" y="59"/>
                  </a:moveTo>
                  <a:lnTo>
                    <a:pt x="22" y="1020"/>
                  </a:lnTo>
                  <a:cubicBezTo>
                    <a:pt x="398" y="987"/>
                    <a:pt x="714" y="960"/>
                    <a:pt x="1035" y="936"/>
                  </a:cubicBezTo>
                  <a:lnTo>
                    <a:pt x="999" y="23"/>
                  </a:lnTo>
                  <a:cubicBezTo>
                    <a:pt x="690" y="34"/>
                    <a:pt x="384" y="45"/>
                    <a:pt x="22" y="59"/>
                  </a:cubicBezTo>
                  <a:moveTo>
                    <a:pt x="0" y="1044"/>
                  </a:moveTo>
                  <a:lnTo>
                    <a:pt x="0" y="37"/>
                  </a:lnTo>
                  <a:lnTo>
                    <a:pt x="11" y="37"/>
                  </a:lnTo>
                  <a:cubicBezTo>
                    <a:pt x="381" y="22"/>
                    <a:pt x="693" y="10"/>
                    <a:pt x="1009" y="0"/>
                  </a:cubicBezTo>
                  <a:lnTo>
                    <a:pt x="1021" y="0"/>
                  </a:lnTo>
                  <a:lnTo>
                    <a:pt x="1059" y="957"/>
                  </a:lnTo>
                  <a:lnTo>
                    <a:pt x="1048" y="958"/>
                  </a:lnTo>
                  <a:cubicBezTo>
                    <a:pt x="720" y="982"/>
                    <a:pt x="397" y="1010"/>
                    <a:pt x="12" y="1043"/>
                  </a:cubicBezTo>
                  <a:lnTo>
                    <a:pt x="0" y="10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519565" y="2439940"/>
              <a:ext cx="421920" cy="339840"/>
            </a:xfrm>
            <a:custGeom>
              <a:avLst/>
              <a:gdLst/>
              <a:ahLst/>
              <a:cxnLst/>
              <a:rect l="l" t="t" r="r" b="b"/>
              <a:pathLst>
                <a:path w="1172" h="944" extrusionOk="0">
                  <a:moveTo>
                    <a:pt x="25" y="43"/>
                  </a:moveTo>
                  <a:lnTo>
                    <a:pt x="97" y="920"/>
                  </a:lnTo>
                  <a:cubicBezTo>
                    <a:pt x="471" y="895"/>
                    <a:pt x="814" y="884"/>
                    <a:pt x="1146" y="887"/>
                  </a:cubicBezTo>
                  <a:lnTo>
                    <a:pt x="1038" y="23"/>
                  </a:lnTo>
                  <a:cubicBezTo>
                    <a:pt x="718" y="21"/>
                    <a:pt x="386" y="28"/>
                    <a:pt x="25" y="43"/>
                  </a:cubicBezTo>
                  <a:moveTo>
                    <a:pt x="76" y="944"/>
                  </a:moveTo>
                  <a:lnTo>
                    <a:pt x="0" y="22"/>
                  </a:lnTo>
                  <a:lnTo>
                    <a:pt x="12" y="21"/>
                  </a:lnTo>
                  <a:cubicBezTo>
                    <a:pt x="382" y="5"/>
                    <a:pt x="721" y="-2"/>
                    <a:pt x="1048" y="0"/>
                  </a:cubicBezTo>
                  <a:lnTo>
                    <a:pt x="1058" y="0"/>
                  </a:lnTo>
                  <a:lnTo>
                    <a:pt x="1172" y="910"/>
                  </a:lnTo>
                  <a:lnTo>
                    <a:pt x="1159" y="910"/>
                  </a:lnTo>
                  <a:cubicBezTo>
                    <a:pt x="820" y="907"/>
                    <a:pt x="470" y="918"/>
                    <a:pt x="87" y="943"/>
                  </a:cubicBezTo>
                  <a:lnTo>
                    <a:pt x="76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133645" y="2123860"/>
              <a:ext cx="394920" cy="354960"/>
            </a:xfrm>
            <a:custGeom>
              <a:avLst/>
              <a:gdLst/>
              <a:ahLst/>
              <a:cxnLst/>
              <a:rect l="l" t="t" r="r" b="b"/>
              <a:pathLst>
                <a:path w="1097" h="986" extrusionOk="0">
                  <a:moveTo>
                    <a:pt x="24" y="49"/>
                  </a:moveTo>
                  <a:lnTo>
                    <a:pt x="60" y="961"/>
                  </a:lnTo>
                  <a:cubicBezTo>
                    <a:pt x="432" y="934"/>
                    <a:pt x="764" y="913"/>
                    <a:pt x="1072" y="900"/>
                  </a:cubicBezTo>
                  <a:lnTo>
                    <a:pt x="1000" y="23"/>
                  </a:lnTo>
                  <a:cubicBezTo>
                    <a:pt x="703" y="29"/>
                    <a:pt x="383" y="37"/>
                    <a:pt x="24" y="49"/>
                  </a:cubicBezTo>
                  <a:moveTo>
                    <a:pt x="38" y="986"/>
                  </a:moveTo>
                  <a:lnTo>
                    <a:pt x="0" y="27"/>
                  </a:lnTo>
                  <a:lnTo>
                    <a:pt x="11" y="27"/>
                  </a:lnTo>
                  <a:cubicBezTo>
                    <a:pt x="380" y="15"/>
                    <a:pt x="707" y="6"/>
                    <a:pt x="1010" y="0"/>
                  </a:cubicBezTo>
                  <a:lnTo>
                    <a:pt x="1021" y="0"/>
                  </a:lnTo>
                  <a:lnTo>
                    <a:pt x="1097" y="921"/>
                  </a:lnTo>
                  <a:lnTo>
                    <a:pt x="1085" y="922"/>
                  </a:lnTo>
                  <a:cubicBezTo>
                    <a:pt x="770" y="936"/>
                    <a:pt x="431" y="956"/>
                    <a:pt x="50" y="985"/>
                  </a:cubicBezTo>
                  <a:lnTo>
                    <a:pt x="38" y="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575565" y="2947180"/>
              <a:ext cx="434880" cy="426960"/>
            </a:xfrm>
            <a:custGeom>
              <a:avLst/>
              <a:gdLst/>
              <a:ahLst/>
              <a:cxnLst/>
              <a:rect l="l" t="t" r="r" b="b"/>
              <a:pathLst>
                <a:path w="1208" h="1186" extrusionOk="0">
                  <a:moveTo>
                    <a:pt x="133" y="86"/>
                  </a:moveTo>
                  <a:lnTo>
                    <a:pt x="25" y="1163"/>
                  </a:lnTo>
                  <a:cubicBezTo>
                    <a:pt x="364" y="1152"/>
                    <a:pt x="720" y="1125"/>
                    <a:pt x="1111" y="1079"/>
                  </a:cubicBezTo>
                  <a:lnTo>
                    <a:pt x="1183" y="25"/>
                  </a:lnTo>
                  <a:cubicBezTo>
                    <a:pt x="806" y="58"/>
                    <a:pt x="462" y="78"/>
                    <a:pt x="133" y="86"/>
                  </a:cubicBezTo>
                  <a:moveTo>
                    <a:pt x="0" y="1186"/>
                  </a:moveTo>
                  <a:lnTo>
                    <a:pt x="113" y="64"/>
                  </a:lnTo>
                  <a:lnTo>
                    <a:pt x="123" y="63"/>
                  </a:lnTo>
                  <a:cubicBezTo>
                    <a:pt x="458" y="55"/>
                    <a:pt x="809" y="35"/>
                    <a:pt x="1195" y="1"/>
                  </a:cubicBezTo>
                  <a:lnTo>
                    <a:pt x="1208" y="0"/>
                  </a:lnTo>
                  <a:lnTo>
                    <a:pt x="1133" y="1100"/>
                  </a:lnTo>
                  <a:lnTo>
                    <a:pt x="1123" y="1101"/>
                  </a:lnTo>
                  <a:cubicBezTo>
                    <a:pt x="723" y="1147"/>
                    <a:pt x="359" y="1175"/>
                    <a:pt x="13" y="1186"/>
                  </a:cubicBezTo>
                  <a:lnTo>
                    <a:pt x="0" y="11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95085" y="1782220"/>
              <a:ext cx="394920" cy="404280"/>
            </a:xfrm>
            <a:custGeom>
              <a:avLst/>
              <a:gdLst/>
              <a:ahLst/>
              <a:cxnLst/>
              <a:rect l="l" t="t" r="r" b="b"/>
              <a:pathLst>
                <a:path w="1097" h="1123" extrusionOk="0">
                  <a:moveTo>
                    <a:pt x="134" y="23"/>
                  </a:moveTo>
                  <a:lnTo>
                    <a:pt x="25" y="1100"/>
                  </a:lnTo>
                  <a:cubicBezTo>
                    <a:pt x="331" y="1097"/>
                    <a:pt x="650" y="1092"/>
                    <a:pt x="1001" y="1083"/>
                  </a:cubicBezTo>
                  <a:lnTo>
                    <a:pt x="1073" y="28"/>
                  </a:lnTo>
                  <a:cubicBezTo>
                    <a:pt x="737" y="25"/>
                    <a:pt x="430" y="24"/>
                    <a:pt x="134" y="23"/>
                  </a:cubicBezTo>
                  <a:moveTo>
                    <a:pt x="0" y="1123"/>
                  </a:moveTo>
                  <a:lnTo>
                    <a:pt x="113" y="0"/>
                  </a:lnTo>
                  <a:lnTo>
                    <a:pt x="124" y="0"/>
                  </a:lnTo>
                  <a:cubicBezTo>
                    <a:pt x="426" y="1"/>
                    <a:pt x="741" y="3"/>
                    <a:pt x="1086" y="6"/>
                  </a:cubicBezTo>
                  <a:lnTo>
                    <a:pt x="1097" y="6"/>
                  </a:lnTo>
                  <a:lnTo>
                    <a:pt x="1022" y="1105"/>
                  </a:lnTo>
                  <a:lnTo>
                    <a:pt x="1012" y="1106"/>
                  </a:lnTo>
                  <a:cubicBezTo>
                    <a:pt x="652" y="1115"/>
                    <a:pt x="325" y="1120"/>
                    <a:pt x="13" y="1123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772645" y="1471540"/>
              <a:ext cx="395640" cy="338040"/>
            </a:xfrm>
            <a:custGeom>
              <a:avLst/>
              <a:gdLst/>
              <a:ahLst/>
              <a:cxnLst/>
              <a:rect l="l" t="t" r="r" b="b"/>
              <a:pathLst>
                <a:path w="1099" h="939" extrusionOk="0">
                  <a:moveTo>
                    <a:pt x="26" y="52"/>
                  </a:moveTo>
                  <a:lnTo>
                    <a:pt x="133" y="916"/>
                  </a:lnTo>
                  <a:cubicBezTo>
                    <a:pt x="458" y="916"/>
                    <a:pt x="773" y="914"/>
                    <a:pt x="1072" y="910"/>
                  </a:cubicBezTo>
                  <a:lnTo>
                    <a:pt x="928" y="24"/>
                  </a:lnTo>
                  <a:cubicBezTo>
                    <a:pt x="637" y="41"/>
                    <a:pt x="342" y="50"/>
                    <a:pt x="26" y="52"/>
                  </a:cubicBezTo>
                  <a:moveTo>
                    <a:pt x="113" y="939"/>
                  </a:moveTo>
                  <a:lnTo>
                    <a:pt x="0" y="29"/>
                  </a:lnTo>
                  <a:lnTo>
                    <a:pt x="13" y="29"/>
                  </a:lnTo>
                  <a:cubicBezTo>
                    <a:pt x="337" y="27"/>
                    <a:pt x="640" y="18"/>
                    <a:pt x="937" y="1"/>
                  </a:cubicBezTo>
                  <a:lnTo>
                    <a:pt x="947" y="0"/>
                  </a:lnTo>
                  <a:lnTo>
                    <a:pt x="1099" y="933"/>
                  </a:lnTo>
                  <a:lnTo>
                    <a:pt x="1085" y="933"/>
                  </a:lnTo>
                  <a:cubicBezTo>
                    <a:pt x="780" y="936"/>
                    <a:pt x="456" y="938"/>
                    <a:pt x="123" y="939"/>
                  </a:cubicBezTo>
                  <a:lnTo>
                    <a:pt x="113" y="9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735045" y="1386220"/>
              <a:ext cx="381960" cy="406440"/>
            </a:xfrm>
            <a:custGeom>
              <a:avLst/>
              <a:gdLst/>
              <a:ahLst/>
              <a:cxnLst/>
              <a:rect l="l" t="t" r="r" b="b"/>
              <a:pathLst>
                <a:path w="1061" h="1129" extrusionOk="0">
                  <a:moveTo>
                    <a:pt x="25" y="1100"/>
                  </a:moveTo>
                  <a:cubicBezTo>
                    <a:pt x="321" y="1101"/>
                    <a:pt x="628" y="1103"/>
                    <a:pt x="964" y="1106"/>
                  </a:cubicBezTo>
                  <a:lnTo>
                    <a:pt x="1036" y="51"/>
                  </a:lnTo>
                  <a:cubicBezTo>
                    <a:pt x="712" y="36"/>
                    <a:pt x="416" y="27"/>
                    <a:pt x="134" y="23"/>
                  </a:cubicBezTo>
                  <a:lnTo>
                    <a:pt x="25" y="1100"/>
                  </a:lnTo>
                  <a:moveTo>
                    <a:pt x="985" y="1129"/>
                  </a:moveTo>
                  <a:lnTo>
                    <a:pt x="974" y="1128"/>
                  </a:lnTo>
                  <a:cubicBezTo>
                    <a:pt x="630" y="1125"/>
                    <a:pt x="315" y="1124"/>
                    <a:pt x="13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0"/>
                  </a:lnTo>
                  <a:cubicBezTo>
                    <a:pt x="413" y="4"/>
                    <a:pt x="716" y="13"/>
                    <a:pt x="1049" y="29"/>
                  </a:cubicBezTo>
                  <a:lnTo>
                    <a:pt x="1061" y="29"/>
                  </a:lnTo>
                  <a:lnTo>
                    <a:pt x="985" y="1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1615165" y="2559460"/>
              <a:ext cx="421920" cy="418680"/>
            </a:xfrm>
            <a:custGeom>
              <a:avLst/>
              <a:gdLst/>
              <a:ahLst/>
              <a:cxnLst/>
              <a:rect l="l" t="t" r="r" b="b"/>
              <a:pathLst>
                <a:path w="1172" h="1163" extrusionOk="0">
                  <a:moveTo>
                    <a:pt x="134" y="63"/>
                  </a:moveTo>
                  <a:lnTo>
                    <a:pt x="26" y="1140"/>
                  </a:lnTo>
                  <a:cubicBezTo>
                    <a:pt x="354" y="1132"/>
                    <a:pt x="698" y="1112"/>
                    <a:pt x="1075" y="1079"/>
                  </a:cubicBezTo>
                  <a:lnTo>
                    <a:pt x="1148" y="24"/>
                  </a:lnTo>
                  <a:cubicBezTo>
                    <a:pt x="783" y="45"/>
                    <a:pt x="451" y="58"/>
                    <a:pt x="134" y="63"/>
                  </a:cubicBezTo>
                  <a:moveTo>
                    <a:pt x="0" y="1163"/>
                  </a:moveTo>
                  <a:lnTo>
                    <a:pt x="113" y="41"/>
                  </a:lnTo>
                  <a:lnTo>
                    <a:pt x="124" y="41"/>
                  </a:lnTo>
                  <a:cubicBezTo>
                    <a:pt x="447" y="36"/>
                    <a:pt x="786" y="23"/>
                    <a:pt x="1159" y="1"/>
                  </a:cubicBezTo>
                  <a:lnTo>
                    <a:pt x="1172" y="0"/>
                  </a:lnTo>
                  <a:lnTo>
                    <a:pt x="1096" y="1100"/>
                  </a:lnTo>
                  <a:lnTo>
                    <a:pt x="1087" y="1101"/>
                  </a:lnTo>
                  <a:cubicBezTo>
                    <a:pt x="700" y="1135"/>
                    <a:pt x="349" y="1155"/>
                    <a:pt x="13" y="1163"/>
                  </a:cubicBezTo>
                  <a:lnTo>
                    <a:pt x="0" y="11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1655125" y="2171740"/>
              <a:ext cx="408600" cy="410760"/>
            </a:xfrm>
            <a:custGeom>
              <a:avLst/>
              <a:gdLst/>
              <a:ahLst/>
              <a:cxnLst/>
              <a:rect l="l" t="t" r="r" b="b"/>
              <a:pathLst>
                <a:path w="1135" h="1141" extrusionOk="0">
                  <a:moveTo>
                    <a:pt x="134" y="41"/>
                  </a:moveTo>
                  <a:lnTo>
                    <a:pt x="26" y="1117"/>
                  </a:lnTo>
                  <a:cubicBezTo>
                    <a:pt x="342" y="1112"/>
                    <a:pt x="674" y="1099"/>
                    <a:pt x="1038" y="1078"/>
                  </a:cubicBezTo>
                  <a:lnTo>
                    <a:pt x="1110" y="24"/>
                  </a:lnTo>
                  <a:cubicBezTo>
                    <a:pt x="759" y="33"/>
                    <a:pt x="440" y="38"/>
                    <a:pt x="134" y="41"/>
                  </a:cubicBezTo>
                  <a:moveTo>
                    <a:pt x="0" y="1141"/>
                  </a:moveTo>
                  <a:lnTo>
                    <a:pt x="114" y="18"/>
                  </a:lnTo>
                  <a:lnTo>
                    <a:pt x="124" y="18"/>
                  </a:lnTo>
                  <a:cubicBezTo>
                    <a:pt x="436" y="16"/>
                    <a:pt x="762" y="10"/>
                    <a:pt x="1122" y="1"/>
                  </a:cubicBezTo>
                  <a:lnTo>
                    <a:pt x="1135" y="0"/>
                  </a:lnTo>
                  <a:lnTo>
                    <a:pt x="1059" y="1100"/>
                  </a:lnTo>
                  <a:lnTo>
                    <a:pt x="1049" y="1101"/>
                  </a:lnTo>
                  <a:cubicBezTo>
                    <a:pt x="676" y="1122"/>
                    <a:pt x="337" y="1135"/>
                    <a:pt x="13" y="1140"/>
                  </a:cubicBezTo>
                  <a:lnTo>
                    <a:pt x="0" y="1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1948525" y="3277300"/>
              <a:ext cx="434520" cy="454680"/>
            </a:xfrm>
            <a:custGeom>
              <a:avLst/>
              <a:gdLst/>
              <a:ahLst/>
              <a:cxnLst/>
              <a:rect l="l" t="t" r="r" b="b"/>
              <a:pathLst>
                <a:path w="1207" h="1263" extrusionOk="0">
                  <a:moveTo>
                    <a:pt x="97" y="183"/>
                  </a:moveTo>
                  <a:lnTo>
                    <a:pt x="24" y="1236"/>
                  </a:lnTo>
                  <a:cubicBezTo>
                    <a:pt x="359" y="1189"/>
                    <a:pt x="717" y="1126"/>
                    <a:pt x="1147" y="1040"/>
                  </a:cubicBezTo>
                  <a:lnTo>
                    <a:pt x="1184" y="28"/>
                  </a:lnTo>
                  <a:cubicBezTo>
                    <a:pt x="767" y="95"/>
                    <a:pt x="421" y="145"/>
                    <a:pt x="97" y="183"/>
                  </a:cubicBezTo>
                  <a:moveTo>
                    <a:pt x="0" y="1263"/>
                  </a:moveTo>
                  <a:lnTo>
                    <a:pt x="75" y="162"/>
                  </a:lnTo>
                  <a:lnTo>
                    <a:pt x="85" y="161"/>
                  </a:lnTo>
                  <a:cubicBezTo>
                    <a:pt x="415" y="123"/>
                    <a:pt x="767" y="73"/>
                    <a:pt x="1194" y="3"/>
                  </a:cubicBezTo>
                  <a:lnTo>
                    <a:pt x="1207" y="0"/>
                  </a:lnTo>
                  <a:lnTo>
                    <a:pt x="1170" y="1058"/>
                  </a:lnTo>
                  <a:lnTo>
                    <a:pt x="1161" y="1060"/>
                  </a:lnTo>
                  <a:cubicBezTo>
                    <a:pt x="720" y="1148"/>
                    <a:pt x="355" y="1213"/>
                    <a:pt x="13" y="1261"/>
                  </a:cubicBezTo>
                  <a:lnTo>
                    <a:pt x="0" y="1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2001445" y="2532820"/>
              <a:ext cx="408240" cy="423360"/>
            </a:xfrm>
            <a:custGeom>
              <a:avLst/>
              <a:gdLst/>
              <a:ahLst/>
              <a:cxnLst/>
              <a:rect l="l" t="t" r="r" b="b"/>
              <a:pathLst>
                <a:path w="1134" h="1176" extrusionOk="0">
                  <a:moveTo>
                    <a:pt x="97" y="97"/>
                  </a:moveTo>
                  <a:lnTo>
                    <a:pt x="25" y="1151"/>
                  </a:lnTo>
                  <a:cubicBezTo>
                    <a:pt x="339" y="1123"/>
                    <a:pt x="673" y="1087"/>
                    <a:pt x="1074" y="1037"/>
                  </a:cubicBezTo>
                  <a:lnTo>
                    <a:pt x="1110" y="25"/>
                  </a:lnTo>
                  <a:cubicBezTo>
                    <a:pt x="723" y="56"/>
                    <a:pt x="400" y="79"/>
                    <a:pt x="97" y="97"/>
                  </a:cubicBezTo>
                  <a:moveTo>
                    <a:pt x="0" y="1176"/>
                  </a:moveTo>
                  <a:lnTo>
                    <a:pt x="76" y="75"/>
                  </a:lnTo>
                  <a:lnTo>
                    <a:pt x="86" y="75"/>
                  </a:lnTo>
                  <a:cubicBezTo>
                    <a:pt x="395" y="57"/>
                    <a:pt x="724" y="34"/>
                    <a:pt x="1121" y="1"/>
                  </a:cubicBezTo>
                  <a:lnTo>
                    <a:pt x="1134" y="0"/>
                  </a:lnTo>
                  <a:lnTo>
                    <a:pt x="1096" y="1057"/>
                  </a:lnTo>
                  <a:lnTo>
                    <a:pt x="1087" y="1058"/>
                  </a:lnTo>
                  <a:cubicBezTo>
                    <a:pt x="675" y="1109"/>
                    <a:pt x="334" y="1147"/>
                    <a:pt x="14" y="1175"/>
                  </a:cubicBezTo>
                  <a:lnTo>
                    <a:pt x="0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2361445" y="3208540"/>
              <a:ext cx="420840" cy="451440"/>
            </a:xfrm>
            <a:custGeom>
              <a:avLst/>
              <a:gdLst/>
              <a:ahLst/>
              <a:cxnLst/>
              <a:rect l="l" t="t" r="r" b="b"/>
              <a:pathLst>
                <a:path w="1169" h="1254" extrusionOk="0">
                  <a:moveTo>
                    <a:pt x="60" y="215"/>
                  </a:moveTo>
                  <a:lnTo>
                    <a:pt x="23" y="1226"/>
                  </a:lnTo>
                  <a:cubicBezTo>
                    <a:pt x="327" y="1165"/>
                    <a:pt x="635" y="1099"/>
                    <a:pt x="934" y="1034"/>
                  </a:cubicBezTo>
                  <a:cubicBezTo>
                    <a:pt x="1005" y="1019"/>
                    <a:pt x="1076" y="1004"/>
                    <a:pt x="1147" y="988"/>
                  </a:cubicBezTo>
                  <a:lnTo>
                    <a:pt x="1147" y="27"/>
                  </a:lnTo>
                  <a:cubicBezTo>
                    <a:pt x="1080" y="39"/>
                    <a:pt x="1013" y="51"/>
                    <a:pt x="946" y="63"/>
                  </a:cubicBezTo>
                  <a:cubicBezTo>
                    <a:pt x="655" y="114"/>
                    <a:pt x="355" y="166"/>
                    <a:pt x="60" y="215"/>
                  </a:cubicBezTo>
                  <a:moveTo>
                    <a:pt x="0" y="1254"/>
                  </a:moveTo>
                  <a:lnTo>
                    <a:pt x="37" y="195"/>
                  </a:lnTo>
                  <a:lnTo>
                    <a:pt x="47" y="194"/>
                  </a:lnTo>
                  <a:cubicBezTo>
                    <a:pt x="345" y="145"/>
                    <a:pt x="648" y="92"/>
                    <a:pt x="942" y="40"/>
                  </a:cubicBezTo>
                  <a:cubicBezTo>
                    <a:pt x="1013" y="28"/>
                    <a:pt x="1085" y="15"/>
                    <a:pt x="1156" y="3"/>
                  </a:cubicBezTo>
                  <a:lnTo>
                    <a:pt x="1169" y="0"/>
                  </a:lnTo>
                  <a:lnTo>
                    <a:pt x="1169" y="1007"/>
                  </a:lnTo>
                  <a:lnTo>
                    <a:pt x="1160" y="1009"/>
                  </a:lnTo>
                  <a:cubicBezTo>
                    <a:pt x="1087" y="1025"/>
                    <a:pt x="1013" y="1041"/>
                    <a:pt x="939" y="1056"/>
                  </a:cubicBezTo>
                  <a:cubicBezTo>
                    <a:pt x="635" y="1122"/>
                    <a:pt x="322" y="1189"/>
                    <a:pt x="14" y="1251"/>
                  </a:cubicBezTo>
                  <a:lnTo>
                    <a:pt x="0" y="12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1535605" y="3334900"/>
              <a:ext cx="448200" cy="435240"/>
            </a:xfrm>
            <a:custGeom>
              <a:avLst/>
              <a:gdLst/>
              <a:ahLst/>
              <a:cxnLst/>
              <a:rect l="l" t="t" r="r" b="b"/>
              <a:pathLst>
                <a:path w="1245" h="1209" extrusionOk="0">
                  <a:moveTo>
                    <a:pt x="134" y="109"/>
                  </a:moveTo>
                  <a:lnTo>
                    <a:pt x="25" y="1186"/>
                  </a:lnTo>
                  <a:cubicBezTo>
                    <a:pt x="376" y="1172"/>
                    <a:pt x="743" y="1137"/>
                    <a:pt x="1148" y="1080"/>
                  </a:cubicBezTo>
                  <a:lnTo>
                    <a:pt x="1221" y="25"/>
                  </a:lnTo>
                  <a:cubicBezTo>
                    <a:pt x="829" y="70"/>
                    <a:pt x="473" y="98"/>
                    <a:pt x="134" y="109"/>
                  </a:cubicBezTo>
                  <a:moveTo>
                    <a:pt x="0" y="1209"/>
                  </a:moveTo>
                  <a:lnTo>
                    <a:pt x="113" y="87"/>
                  </a:lnTo>
                  <a:lnTo>
                    <a:pt x="123" y="86"/>
                  </a:lnTo>
                  <a:cubicBezTo>
                    <a:pt x="469" y="76"/>
                    <a:pt x="831" y="48"/>
                    <a:pt x="1232" y="1"/>
                  </a:cubicBezTo>
                  <a:lnTo>
                    <a:pt x="1245" y="0"/>
                  </a:lnTo>
                  <a:lnTo>
                    <a:pt x="1169" y="1100"/>
                  </a:lnTo>
                  <a:lnTo>
                    <a:pt x="1160" y="1101"/>
                  </a:lnTo>
                  <a:cubicBezTo>
                    <a:pt x="746" y="1160"/>
                    <a:pt x="371" y="1195"/>
                    <a:pt x="13" y="1209"/>
                  </a:cubicBezTo>
                  <a:lnTo>
                    <a:pt x="0" y="1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1854925" y="539500"/>
              <a:ext cx="320760" cy="90360"/>
            </a:xfrm>
            <a:custGeom>
              <a:avLst/>
              <a:gdLst/>
              <a:ahLst/>
              <a:cxnLst/>
              <a:rect l="l" t="t" r="r" b="b"/>
              <a:pathLst>
                <a:path w="891" h="251" extrusionOk="0">
                  <a:moveTo>
                    <a:pt x="25" y="153"/>
                  </a:moveTo>
                  <a:cubicBezTo>
                    <a:pt x="283" y="163"/>
                    <a:pt x="555" y="186"/>
                    <a:pt x="852" y="225"/>
                  </a:cubicBezTo>
                  <a:lnTo>
                    <a:pt x="867" y="23"/>
                  </a:lnTo>
                  <a:lnTo>
                    <a:pt x="38" y="23"/>
                  </a:lnTo>
                  <a:lnTo>
                    <a:pt x="25" y="153"/>
                  </a:lnTo>
                  <a:moveTo>
                    <a:pt x="874" y="251"/>
                  </a:moveTo>
                  <a:lnTo>
                    <a:pt x="862" y="249"/>
                  </a:lnTo>
                  <a:cubicBezTo>
                    <a:pt x="555" y="209"/>
                    <a:pt x="277" y="185"/>
                    <a:pt x="12" y="176"/>
                  </a:cubicBezTo>
                  <a:lnTo>
                    <a:pt x="0" y="175"/>
                  </a:lnTo>
                  <a:lnTo>
                    <a:pt x="17" y="0"/>
                  </a:lnTo>
                  <a:lnTo>
                    <a:pt x="891" y="0"/>
                  </a:lnTo>
                  <a:lnTo>
                    <a:pt x="874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3466285" y="1800220"/>
              <a:ext cx="395280" cy="331920"/>
            </a:xfrm>
            <a:custGeom>
              <a:avLst/>
              <a:gdLst/>
              <a:ahLst/>
              <a:cxnLst/>
              <a:rect l="l" t="t" r="r" b="b"/>
              <a:pathLst>
                <a:path w="1098" h="922" extrusionOk="0">
                  <a:moveTo>
                    <a:pt x="25" y="23"/>
                  </a:moveTo>
                  <a:lnTo>
                    <a:pt x="97" y="899"/>
                  </a:lnTo>
                  <a:cubicBezTo>
                    <a:pt x="444" y="892"/>
                    <a:pt x="764" y="889"/>
                    <a:pt x="1072" y="890"/>
                  </a:cubicBezTo>
                  <a:lnTo>
                    <a:pt x="964" y="26"/>
                  </a:lnTo>
                  <a:cubicBezTo>
                    <a:pt x="666" y="26"/>
                    <a:pt x="358" y="25"/>
                    <a:pt x="25" y="23"/>
                  </a:cubicBezTo>
                  <a:moveTo>
                    <a:pt x="76" y="922"/>
                  </a:moveTo>
                  <a:lnTo>
                    <a:pt x="0" y="0"/>
                  </a:lnTo>
                  <a:lnTo>
                    <a:pt x="13" y="0"/>
                  </a:lnTo>
                  <a:cubicBezTo>
                    <a:pt x="355" y="2"/>
                    <a:pt x="669" y="3"/>
                    <a:pt x="974" y="3"/>
                  </a:cubicBezTo>
                  <a:lnTo>
                    <a:pt x="984" y="3"/>
                  </a:lnTo>
                  <a:lnTo>
                    <a:pt x="1098" y="913"/>
                  </a:lnTo>
                  <a:lnTo>
                    <a:pt x="1085" y="913"/>
                  </a:lnTo>
                  <a:cubicBezTo>
                    <a:pt x="770" y="912"/>
                    <a:pt x="443" y="915"/>
                    <a:pt x="87" y="922"/>
                  </a:cubicBezTo>
                  <a:lnTo>
                    <a:pt x="76" y="9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2428045" y="1415380"/>
              <a:ext cx="354240" cy="385560"/>
            </a:xfrm>
            <a:custGeom>
              <a:avLst/>
              <a:gdLst/>
              <a:ahLst/>
              <a:cxnLst/>
              <a:rect l="l" t="t" r="r" b="b"/>
              <a:pathLst>
                <a:path w="984" h="1071" extrusionOk="0">
                  <a:moveTo>
                    <a:pt x="23" y="1035"/>
                  </a:moveTo>
                  <a:cubicBezTo>
                    <a:pt x="285" y="1039"/>
                    <a:pt x="547" y="1042"/>
                    <a:pt x="809" y="1046"/>
                  </a:cubicBezTo>
                  <a:lnTo>
                    <a:pt x="962" y="1048"/>
                  </a:lnTo>
                  <a:lnTo>
                    <a:pt x="962" y="86"/>
                  </a:lnTo>
                  <a:lnTo>
                    <a:pt x="794" y="74"/>
                  </a:lnTo>
                  <a:cubicBezTo>
                    <a:pt x="553" y="57"/>
                    <a:pt x="304" y="40"/>
                    <a:pt x="59" y="24"/>
                  </a:cubicBezTo>
                  <a:lnTo>
                    <a:pt x="23" y="1035"/>
                  </a:lnTo>
                  <a:moveTo>
                    <a:pt x="984" y="1071"/>
                  </a:moveTo>
                  <a:lnTo>
                    <a:pt x="808" y="1068"/>
                  </a:lnTo>
                  <a:cubicBezTo>
                    <a:pt x="543" y="1065"/>
                    <a:pt x="277" y="1061"/>
                    <a:pt x="11" y="1058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49" y="1"/>
                  </a:lnTo>
                  <a:cubicBezTo>
                    <a:pt x="298" y="17"/>
                    <a:pt x="551" y="34"/>
                    <a:pt x="795" y="51"/>
                  </a:cubicBezTo>
                  <a:lnTo>
                    <a:pt x="984" y="65"/>
                  </a:lnTo>
                  <a:lnTo>
                    <a:pt x="984" y="1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1241485" y="539500"/>
              <a:ext cx="324720" cy="131040"/>
            </a:xfrm>
            <a:custGeom>
              <a:avLst/>
              <a:gdLst/>
              <a:ahLst/>
              <a:cxnLst/>
              <a:rect l="l" t="t" r="r" b="b"/>
              <a:pathLst>
                <a:path w="902" h="364" extrusionOk="0">
                  <a:moveTo>
                    <a:pt x="83" y="23"/>
                  </a:moveTo>
                  <a:lnTo>
                    <a:pt x="29" y="332"/>
                  </a:lnTo>
                  <a:cubicBezTo>
                    <a:pt x="293" y="260"/>
                    <a:pt x="571" y="208"/>
                    <a:pt x="855" y="179"/>
                  </a:cubicBezTo>
                  <a:lnTo>
                    <a:pt x="876" y="23"/>
                  </a:lnTo>
                  <a:lnTo>
                    <a:pt x="83" y="23"/>
                  </a:lnTo>
                  <a:moveTo>
                    <a:pt x="0" y="364"/>
                  </a:moveTo>
                  <a:lnTo>
                    <a:pt x="64" y="0"/>
                  </a:lnTo>
                  <a:lnTo>
                    <a:pt x="902" y="0"/>
                  </a:lnTo>
                  <a:lnTo>
                    <a:pt x="875" y="199"/>
                  </a:lnTo>
                  <a:lnTo>
                    <a:pt x="866" y="200"/>
                  </a:lnTo>
                  <a:cubicBezTo>
                    <a:pt x="574" y="230"/>
                    <a:pt x="288" y="283"/>
                    <a:pt x="17" y="359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1548205" y="539500"/>
              <a:ext cx="321120" cy="72720"/>
            </a:xfrm>
            <a:custGeom>
              <a:avLst/>
              <a:gdLst/>
              <a:ahLst/>
              <a:cxnLst/>
              <a:rect l="l" t="t" r="r" b="b"/>
              <a:pathLst>
                <a:path w="892" h="202" extrusionOk="0">
                  <a:moveTo>
                    <a:pt x="47" y="23"/>
                  </a:moveTo>
                  <a:lnTo>
                    <a:pt x="26" y="176"/>
                  </a:lnTo>
                  <a:cubicBezTo>
                    <a:pt x="291" y="150"/>
                    <a:pt x="562" y="142"/>
                    <a:pt x="854" y="152"/>
                  </a:cubicBezTo>
                  <a:lnTo>
                    <a:pt x="867" y="23"/>
                  </a:lnTo>
                  <a:lnTo>
                    <a:pt x="47" y="23"/>
                  </a:lnTo>
                  <a:moveTo>
                    <a:pt x="0" y="202"/>
                  </a:moveTo>
                  <a:lnTo>
                    <a:pt x="27" y="0"/>
                  </a:lnTo>
                  <a:lnTo>
                    <a:pt x="892" y="0"/>
                  </a:lnTo>
                  <a:lnTo>
                    <a:pt x="874" y="176"/>
                  </a:lnTo>
                  <a:lnTo>
                    <a:pt x="864" y="176"/>
                  </a:lnTo>
                  <a:cubicBezTo>
                    <a:pt x="564" y="165"/>
                    <a:pt x="286" y="173"/>
                    <a:pt x="14" y="200"/>
                  </a:cubicBezTo>
                  <a:lnTo>
                    <a:pt x="0" y="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440005" y="1476220"/>
              <a:ext cx="381600" cy="333360"/>
            </a:xfrm>
            <a:custGeom>
              <a:avLst/>
              <a:gdLst/>
              <a:ahLst/>
              <a:cxnLst/>
              <a:rect l="l" t="t" r="r" b="b"/>
              <a:pathLst>
                <a:path w="1060" h="926" extrusionOk="0">
                  <a:moveTo>
                    <a:pt x="96" y="900"/>
                  </a:moveTo>
                  <a:cubicBezTo>
                    <a:pt x="429" y="902"/>
                    <a:pt x="736" y="903"/>
                    <a:pt x="1035" y="903"/>
                  </a:cubicBezTo>
                  <a:lnTo>
                    <a:pt x="927" y="39"/>
                  </a:lnTo>
                  <a:cubicBezTo>
                    <a:pt x="641" y="40"/>
                    <a:pt x="346" y="35"/>
                    <a:pt x="24" y="24"/>
                  </a:cubicBezTo>
                  <a:lnTo>
                    <a:pt x="96" y="900"/>
                  </a:lnTo>
                  <a:moveTo>
                    <a:pt x="950" y="926"/>
                  </a:moveTo>
                  <a:cubicBezTo>
                    <a:pt x="675" y="926"/>
                    <a:pt x="391" y="925"/>
                    <a:pt x="86" y="923"/>
                  </a:cubicBezTo>
                  <a:lnTo>
                    <a:pt x="75" y="923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42" y="12"/>
                    <a:pt x="645" y="17"/>
                    <a:pt x="937" y="16"/>
                  </a:cubicBezTo>
                  <a:lnTo>
                    <a:pt x="947" y="16"/>
                  </a:lnTo>
                  <a:lnTo>
                    <a:pt x="948" y="26"/>
                  </a:lnTo>
                  <a:lnTo>
                    <a:pt x="1060" y="926"/>
                  </a:lnTo>
                  <a:lnTo>
                    <a:pt x="1047" y="926"/>
                  </a:lnTo>
                  <a:cubicBezTo>
                    <a:pt x="1015" y="926"/>
                    <a:pt x="982" y="926"/>
                    <a:pt x="950" y="9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2774365" y="1438060"/>
              <a:ext cx="354600" cy="367200"/>
            </a:xfrm>
            <a:custGeom>
              <a:avLst/>
              <a:gdLst/>
              <a:ahLst/>
              <a:cxnLst/>
              <a:rect l="l" t="t" r="r" b="b"/>
              <a:pathLst>
                <a:path w="985" h="1020" extrusionOk="0">
                  <a:moveTo>
                    <a:pt x="22" y="985"/>
                  </a:moveTo>
                  <a:cubicBezTo>
                    <a:pt x="320" y="989"/>
                    <a:pt x="640" y="993"/>
                    <a:pt x="961" y="997"/>
                  </a:cubicBezTo>
                  <a:lnTo>
                    <a:pt x="925" y="84"/>
                  </a:lnTo>
                  <a:cubicBezTo>
                    <a:pt x="639" y="67"/>
                    <a:pt x="357" y="48"/>
                    <a:pt x="22" y="24"/>
                  </a:cubicBezTo>
                  <a:lnTo>
                    <a:pt x="22" y="985"/>
                  </a:lnTo>
                  <a:moveTo>
                    <a:pt x="985" y="1020"/>
                  </a:moveTo>
                  <a:lnTo>
                    <a:pt x="973" y="1020"/>
                  </a:lnTo>
                  <a:cubicBezTo>
                    <a:pt x="643" y="1016"/>
                    <a:pt x="316" y="1012"/>
                    <a:pt x="11" y="1008"/>
                  </a:cubicBezTo>
                  <a:lnTo>
                    <a:pt x="0" y="100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355" y="25"/>
                    <a:pt x="644" y="44"/>
                    <a:pt x="937" y="62"/>
                  </a:cubicBezTo>
                  <a:lnTo>
                    <a:pt x="947" y="62"/>
                  </a:lnTo>
                  <a:lnTo>
                    <a:pt x="985" y="10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107005" y="1460020"/>
              <a:ext cx="368280" cy="348480"/>
            </a:xfrm>
            <a:custGeom>
              <a:avLst/>
              <a:gdLst/>
              <a:ahLst/>
              <a:cxnLst/>
              <a:rect l="l" t="t" r="r" b="b"/>
              <a:pathLst>
                <a:path w="1023" h="968" extrusionOk="0">
                  <a:moveTo>
                    <a:pt x="60" y="936"/>
                  </a:moveTo>
                  <a:cubicBezTo>
                    <a:pt x="405" y="940"/>
                    <a:pt x="712" y="943"/>
                    <a:pt x="998" y="945"/>
                  </a:cubicBezTo>
                  <a:lnTo>
                    <a:pt x="926" y="68"/>
                  </a:lnTo>
                  <a:cubicBezTo>
                    <a:pt x="652" y="58"/>
                    <a:pt x="356" y="44"/>
                    <a:pt x="24" y="24"/>
                  </a:cubicBezTo>
                  <a:lnTo>
                    <a:pt x="60" y="936"/>
                  </a:lnTo>
                  <a:moveTo>
                    <a:pt x="1023" y="968"/>
                  </a:moveTo>
                  <a:lnTo>
                    <a:pt x="1011" y="968"/>
                  </a:lnTo>
                  <a:cubicBezTo>
                    <a:pt x="718" y="966"/>
                    <a:pt x="403" y="963"/>
                    <a:pt x="49" y="959"/>
                  </a:cubicBezTo>
                  <a:lnTo>
                    <a:pt x="38" y="958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354" y="21"/>
                    <a:pt x="656" y="36"/>
                    <a:pt x="937" y="46"/>
                  </a:cubicBezTo>
                  <a:lnTo>
                    <a:pt x="947" y="46"/>
                  </a:lnTo>
                  <a:lnTo>
                    <a:pt x="1023" y="9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81365" y="1396300"/>
              <a:ext cx="368280" cy="399960"/>
            </a:xfrm>
            <a:custGeom>
              <a:avLst/>
              <a:gdLst/>
              <a:ahLst/>
              <a:cxnLst/>
              <a:rect l="l" t="t" r="r" b="b"/>
              <a:pathLst>
                <a:path w="1023" h="1111" extrusionOk="0">
                  <a:moveTo>
                    <a:pt x="24" y="1078"/>
                  </a:moveTo>
                  <a:cubicBezTo>
                    <a:pt x="304" y="1080"/>
                    <a:pt x="603" y="1084"/>
                    <a:pt x="963" y="1088"/>
                  </a:cubicBezTo>
                  <a:lnTo>
                    <a:pt x="1000" y="75"/>
                  </a:lnTo>
                  <a:cubicBezTo>
                    <a:pt x="654" y="53"/>
                    <a:pt x="367" y="36"/>
                    <a:pt x="97" y="24"/>
                  </a:cubicBezTo>
                  <a:lnTo>
                    <a:pt x="24" y="1078"/>
                  </a:lnTo>
                  <a:moveTo>
                    <a:pt x="985" y="1111"/>
                  </a:moveTo>
                  <a:lnTo>
                    <a:pt x="974" y="1111"/>
                  </a:lnTo>
                  <a:cubicBezTo>
                    <a:pt x="604" y="1106"/>
                    <a:pt x="299" y="110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63" y="14"/>
                    <a:pt x="657" y="30"/>
                    <a:pt x="1012" y="54"/>
                  </a:cubicBezTo>
                  <a:lnTo>
                    <a:pt x="1023" y="54"/>
                  </a:lnTo>
                  <a:lnTo>
                    <a:pt x="985" y="11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3892165" y="2439940"/>
              <a:ext cx="435600" cy="350280"/>
            </a:xfrm>
            <a:custGeom>
              <a:avLst/>
              <a:gdLst/>
              <a:ahLst/>
              <a:cxnLst/>
              <a:rect l="l" t="t" r="r" b="b"/>
              <a:pathLst>
                <a:path w="1210" h="973" extrusionOk="0">
                  <a:moveTo>
                    <a:pt x="134" y="887"/>
                  </a:moveTo>
                  <a:cubicBezTo>
                    <a:pt x="502" y="891"/>
                    <a:pt x="846" y="910"/>
                    <a:pt x="1183" y="947"/>
                  </a:cubicBezTo>
                  <a:lnTo>
                    <a:pt x="1039" y="61"/>
                  </a:lnTo>
                  <a:cubicBezTo>
                    <a:pt x="713" y="38"/>
                    <a:pt x="382" y="25"/>
                    <a:pt x="26" y="23"/>
                  </a:cubicBezTo>
                  <a:lnTo>
                    <a:pt x="134" y="887"/>
                  </a:lnTo>
                  <a:moveTo>
                    <a:pt x="1210" y="973"/>
                  </a:moveTo>
                  <a:lnTo>
                    <a:pt x="1196" y="971"/>
                  </a:lnTo>
                  <a:cubicBezTo>
                    <a:pt x="851" y="933"/>
                    <a:pt x="501" y="913"/>
                    <a:pt x="124" y="910"/>
                  </a:cubicBezTo>
                  <a:lnTo>
                    <a:pt x="114" y="910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78" y="2"/>
                    <a:pt x="717" y="15"/>
                    <a:pt x="1050" y="39"/>
                  </a:cubicBezTo>
                  <a:lnTo>
                    <a:pt x="1059" y="40"/>
                  </a:lnTo>
                  <a:lnTo>
                    <a:pt x="1210" y="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934405" y="539500"/>
              <a:ext cx="338400" cy="250920"/>
            </a:xfrm>
            <a:custGeom>
              <a:avLst/>
              <a:gdLst/>
              <a:ahLst/>
              <a:cxnLst/>
              <a:rect l="l" t="t" r="r" b="b"/>
              <a:pathLst>
                <a:path w="940" h="697" extrusionOk="0">
                  <a:moveTo>
                    <a:pt x="182" y="23"/>
                  </a:moveTo>
                  <a:lnTo>
                    <a:pt x="33" y="655"/>
                  </a:lnTo>
                  <a:cubicBezTo>
                    <a:pt x="298" y="525"/>
                    <a:pt x="575" y="418"/>
                    <a:pt x="857" y="339"/>
                  </a:cubicBezTo>
                  <a:lnTo>
                    <a:pt x="913" y="23"/>
                  </a:lnTo>
                  <a:lnTo>
                    <a:pt x="182" y="23"/>
                  </a:lnTo>
                  <a:moveTo>
                    <a:pt x="0" y="697"/>
                  </a:moveTo>
                  <a:lnTo>
                    <a:pt x="164" y="0"/>
                  </a:lnTo>
                  <a:lnTo>
                    <a:pt x="940" y="0"/>
                  </a:lnTo>
                  <a:lnTo>
                    <a:pt x="877" y="357"/>
                  </a:lnTo>
                  <a:lnTo>
                    <a:pt x="870" y="359"/>
                  </a:lnTo>
                  <a:cubicBezTo>
                    <a:pt x="580" y="440"/>
                    <a:pt x="294" y="550"/>
                    <a:pt x="21" y="686"/>
                  </a:cubicBezTo>
                  <a:lnTo>
                    <a:pt x="0" y="6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3932125" y="2759260"/>
              <a:ext cx="448920" cy="358560"/>
            </a:xfrm>
            <a:custGeom>
              <a:avLst/>
              <a:gdLst/>
              <a:ahLst/>
              <a:cxnLst/>
              <a:rect l="l" t="t" r="r" b="b"/>
              <a:pathLst>
                <a:path w="1247" h="996" extrusionOk="0">
                  <a:moveTo>
                    <a:pt x="134" y="887"/>
                  </a:moveTo>
                  <a:cubicBezTo>
                    <a:pt x="515" y="892"/>
                    <a:pt x="871" y="918"/>
                    <a:pt x="1220" y="969"/>
                  </a:cubicBezTo>
                  <a:lnTo>
                    <a:pt x="1076" y="83"/>
                  </a:lnTo>
                  <a:cubicBezTo>
                    <a:pt x="738" y="46"/>
                    <a:pt x="394" y="26"/>
                    <a:pt x="26" y="23"/>
                  </a:cubicBezTo>
                  <a:lnTo>
                    <a:pt x="134" y="887"/>
                  </a:lnTo>
                  <a:moveTo>
                    <a:pt x="1247" y="996"/>
                  </a:moveTo>
                  <a:lnTo>
                    <a:pt x="1232" y="994"/>
                  </a:lnTo>
                  <a:cubicBezTo>
                    <a:pt x="876" y="942"/>
                    <a:pt x="514" y="914"/>
                    <a:pt x="124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391" y="3"/>
                    <a:pt x="742" y="24"/>
                    <a:pt x="1087" y="62"/>
                  </a:cubicBezTo>
                  <a:lnTo>
                    <a:pt x="1095" y="63"/>
                  </a:lnTo>
                  <a:lnTo>
                    <a:pt x="1247" y="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4264765" y="2453620"/>
              <a:ext cx="449640" cy="404640"/>
            </a:xfrm>
            <a:custGeom>
              <a:avLst/>
              <a:gdLst/>
              <a:ahLst/>
              <a:cxnLst/>
              <a:rect l="l" t="t" r="r" b="b"/>
              <a:pathLst>
                <a:path w="1249" h="1124" extrusionOk="0">
                  <a:moveTo>
                    <a:pt x="171" y="912"/>
                  </a:moveTo>
                  <a:cubicBezTo>
                    <a:pt x="532" y="952"/>
                    <a:pt x="884" y="1014"/>
                    <a:pt x="1220" y="1094"/>
                  </a:cubicBezTo>
                  <a:lnTo>
                    <a:pt x="1040" y="142"/>
                  </a:lnTo>
                  <a:cubicBezTo>
                    <a:pt x="716" y="90"/>
                    <a:pt x="375" y="51"/>
                    <a:pt x="28" y="25"/>
                  </a:cubicBezTo>
                  <a:lnTo>
                    <a:pt x="171" y="912"/>
                  </a:lnTo>
                  <a:moveTo>
                    <a:pt x="1249" y="1124"/>
                  </a:moveTo>
                  <a:lnTo>
                    <a:pt x="1232" y="1120"/>
                  </a:lnTo>
                  <a:cubicBezTo>
                    <a:pt x="889" y="1037"/>
                    <a:pt x="529" y="974"/>
                    <a:pt x="161" y="933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371" y="28"/>
                    <a:pt x="720" y="67"/>
                    <a:pt x="1052" y="121"/>
                  </a:cubicBezTo>
                  <a:lnTo>
                    <a:pt x="1059" y="122"/>
                  </a:lnTo>
                  <a:lnTo>
                    <a:pt x="1249" y="11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4211845" y="2126380"/>
              <a:ext cx="435960" cy="379440"/>
            </a:xfrm>
            <a:custGeom>
              <a:avLst/>
              <a:gdLst/>
              <a:ahLst/>
              <a:cxnLst/>
              <a:rect l="l" t="t" r="r" b="b"/>
              <a:pathLst>
                <a:path w="1211" h="1054" extrusionOk="0">
                  <a:moveTo>
                    <a:pt x="171" y="911"/>
                  </a:moveTo>
                  <a:cubicBezTo>
                    <a:pt x="518" y="937"/>
                    <a:pt x="858" y="976"/>
                    <a:pt x="1183" y="1027"/>
                  </a:cubicBezTo>
                  <a:lnTo>
                    <a:pt x="1002" y="74"/>
                  </a:lnTo>
                  <a:cubicBezTo>
                    <a:pt x="690" y="52"/>
                    <a:pt x="362" y="35"/>
                    <a:pt x="27" y="24"/>
                  </a:cubicBezTo>
                  <a:lnTo>
                    <a:pt x="171" y="911"/>
                  </a:lnTo>
                  <a:moveTo>
                    <a:pt x="1211" y="1054"/>
                  </a:moveTo>
                  <a:lnTo>
                    <a:pt x="1195" y="1052"/>
                  </a:lnTo>
                  <a:cubicBezTo>
                    <a:pt x="864" y="999"/>
                    <a:pt x="516" y="959"/>
                    <a:pt x="160" y="933"/>
                  </a:cubicBezTo>
                  <a:lnTo>
                    <a:pt x="151" y="932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357" y="12"/>
                    <a:pt x="693" y="29"/>
                    <a:pt x="1013" y="52"/>
                  </a:cubicBezTo>
                  <a:lnTo>
                    <a:pt x="1021" y="53"/>
                  </a:lnTo>
                  <a:lnTo>
                    <a:pt x="1211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3972085" y="3078580"/>
              <a:ext cx="462240" cy="366840"/>
            </a:xfrm>
            <a:custGeom>
              <a:avLst/>
              <a:gdLst/>
              <a:ahLst/>
              <a:cxnLst/>
              <a:rect l="l" t="t" r="r" b="b"/>
              <a:pathLst>
                <a:path w="1284" h="1019" extrusionOk="0">
                  <a:moveTo>
                    <a:pt x="134" y="887"/>
                  </a:moveTo>
                  <a:cubicBezTo>
                    <a:pt x="528" y="893"/>
                    <a:pt x="896" y="927"/>
                    <a:pt x="1257" y="991"/>
                  </a:cubicBezTo>
                  <a:lnTo>
                    <a:pt x="1113" y="105"/>
                  </a:lnTo>
                  <a:cubicBezTo>
                    <a:pt x="763" y="55"/>
                    <a:pt x="407" y="28"/>
                    <a:pt x="26" y="23"/>
                  </a:cubicBezTo>
                  <a:lnTo>
                    <a:pt x="134" y="887"/>
                  </a:lnTo>
                  <a:moveTo>
                    <a:pt x="1284" y="1019"/>
                  </a:moveTo>
                  <a:lnTo>
                    <a:pt x="1269" y="1016"/>
                  </a:lnTo>
                  <a:cubicBezTo>
                    <a:pt x="901" y="950"/>
                    <a:pt x="526" y="915"/>
                    <a:pt x="124" y="910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04" y="4"/>
                    <a:pt x="767" y="32"/>
                    <a:pt x="1124" y="84"/>
                  </a:cubicBezTo>
                  <a:lnTo>
                    <a:pt x="1132" y="86"/>
                  </a:lnTo>
                  <a:lnTo>
                    <a:pt x="1145" y="162"/>
                  </a:lnTo>
                  <a:lnTo>
                    <a:pt x="1284" y="1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3812605" y="1799140"/>
              <a:ext cx="408960" cy="335880"/>
            </a:xfrm>
            <a:custGeom>
              <a:avLst/>
              <a:gdLst/>
              <a:ahLst/>
              <a:cxnLst/>
              <a:rect l="l" t="t" r="r" b="b"/>
              <a:pathLst>
                <a:path w="1136" h="933" extrusionOk="0">
                  <a:moveTo>
                    <a:pt x="134" y="893"/>
                  </a:moveTo>
                  <a:cubicBezTo>
                    <a:pt x="476" y="894"/>
                    <a:pt x="795" y="899"/>
                    <a:pt x="1109" y="909"/>
                  </a:cubicBezTo>
                  <a:lnTo>
                    <a:pt x="965" y="23"/>
                  </a:lnTo>
                  <a:cubicBezTo>
                    <a:pt x="666" y="26"/>
                    <a:pt x="350" y="28"/>
                    <a:pt x="25" y="29"/>
                  </a:cubicBezTo>
                  <a:lnTo>
                    <a:pt x="134" y="893"/>
                  </a:lnTo>
                  <a:moveTo>
                    <a:pt x="1136" y="933"/>
                  </a:moveTo>
                  <a:lnTo>
                    <a:pt x="1122" y="933"/>
                  </a:lnTo>
                  <a:cubicBezTo>
                    <a:pt x="801" y="922"/>
                    <a:pt x="474" y="917"/>
                    <a:pt x="123" y="916"/>
                  </a:cubicBezTo>
                  <a:lnTo>
                    <a:pt x="113" y="916"/>
                  </a:lnTo>
                  <a:lnTo>
                    <a:pt x="0" y="6"/>
                  </a:lnTo>
                  <a:lnTo>
                    <a:pt x="12" y="6"/>
                  </a:lnTo>
                  <a:cubicBezTo>
                    <a:pt x="345" y="6"/>
                    <a:pt x="668" y="4"/>
                    <a:pt x="974" y="0"/>
                  </a:cubicBezTo>
                  <a:lnTo>
                    <a:pt x="984" y="0"/>
                  </a:lnTo>
                  <a:lnTo>
                    <a:pt x="986" y="10"/>
                  </a:lnTo>
                  <a:lnTo>
                    <a:pt x="1136" y="9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4158565" y="1793020"/>
              <a:ext cx="422640" cy="360360"/>
            </a:xfrm>
            <a:custGeom>
              <a:avLst/>
              <a:gdLst/>
              <a:ahLst/>
              <a:cxnLst/>
              <a:rect l="l" t="t" r="r" b="b"/>
              <a:pathLst>
                <a:path w="1174" h="1001" extrusionOk="0">
                  <a:moveTo>
                    <a:pt x="171" y="927"/>
                  </a:moveTo>
                  <a:cubicBezTo>
                    <a:pt x="506" y="938"/>
                    <a:pt x="834" y="955"/>
                    <a:pt x="1146" y="977"/>
                  </a:cubicBezTo>
                  <a:lnTo>
                    <a:pt x="966" y="24"/>
                  </a:lnTo>
                  <a:cubicBezTo>
                    <a:pt x="666" y="31"/>
                    <a:pt x="350" y="36"/>
                    <a:pt x="27" y="40"/>
                  </a:cubicBezTo>
                  <a:lnTo>
                    <a:pt x="171" y="927"/>
                  </a:lnTo>
                  <a:moveTo>
                    <a:pt x="1174" y="1001"/>
                  </a:moveTo>
                  <a:lnTo>
                    <a:pt x="1159" y="1001"/>
                  </a:lnTo>
                  <a:cubicBezTo>
                    <a:pt x="840" y="978"/>
                    <a:pt x="504" y="961"/>
                    <a:pt x="161" y="950"/>
                  </a:cubicBezTo>
                  <a:lnTo>
                    <a:pt x="152" y="949"/>
                  </a:lnTo>
                  <a:lnTo>
                    <a:pt x="0" y="17"/>
                  </a:lnTo>
                  <a:lnTo>
                    <a:pt x="13" y="17"/>
                  </a:lnTo>
                  <a:cubicBezTo>
                    <a:pt x="344" y="14"/>
                    <a:pt x="668" y="8"/>
                    <a:pt x="975" y="0"/>
                  </a:cubicBezTo>
                  <a:lnTo>
                    <a:pt x="985" y="0"/>
                  </a:lnTo>
                  <a:lnTo>
                    <a:pt x="986" y="10"/>
                  </a:lnTo>
                  <a:lnTo>
                    <a:pt x="1174" y="10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3572845" y="3078220"/>
              <a:ext cx="448560" cy="349200"/>
            </a:xfrm>
            <a:custGeom>
              <a:avLst/>
              <a:gdLst/>
              <a:ahLst/>
              <a:cxnLst/>
              <a:rect l="l" t="t" r="r" b="b"/>
              <a:pathLst>
                <a:path w="1246" h="970" extrusionOk="0">
                  <a:moveTo>
                    <a:pt x="24" y="68"/>
                  </a:moveTo>
                  <a:lnTo>
                    <a:pt x="97" y="944"/>
                  </a:lnTo>
                  <a:cubicBezTo>
                    <a:pt x="497" y="902"/>
                    <a:pt x="865" y="883"/>
                    <a:pt x="1220" y="888"/>
                  </a:cubicBezTo>
                  <a:lnTo>
                    <a:pt x="1112" y="23"/>
                  </a:lnTo>
                  <a:cubicBezTo>
                    <a:pt x="768" y="20"/>
                    <a:pt x="412" y="34"/>
                    <a:pt x="24" y="68"/>
                  </a:cubicBezTo>
                  <a:moveTo>
                    <a:pt x="76" y="970"/>
                  </a:moveTo>
                  <a:lnTo>
                    <a:pt x="0" y="47"/>
                  </a:lnTo>
                  <a:lnTo>
                    <a:pt x="11" y="46"/>
                  </a:lnTo>
                  <a:cubicBezTo>
                    <a:pt x="408" y="12"/>
                    <a:pt x="772" y="-3"/>
                    <a:pt x="1122" y="1"/>
                  </a:cubicBezTo>
                  <a:lnTo>
                    <a:pt x="1132" y="1"/>
                  </a:lnTo>
                  <a:lnTo>
                    <a:pt x="1246" y="911"/>
                  </a:lnTo>
                  <a:lnTo>
                    <a:pt x="1233" y="911"/>
                  </a:lnTo>
                  <a:cubicBezTo>
                    <a:pt x="871" y="905"/>
                    <a:pt x="497" y="924"/>
                    <a:pt x="88" y="968"/>
                  </a:cubicBezTo>
                  <a:lnTo>
                    <a:pt x="76" y="9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2467645" y="539500"/>
              <a:ext cx="314640" cy="199440"/>
            </a:xfrm>
            <a:custGeom>
              <a:avLst/>
              <a:gdLst/>
              <a:ahLst/>
              <a:cxnLst/>
              <a:rect l="l" t="t" r="r" b="b"/>
              <a:pathLst>
                <a:path w="874" h="554" extrusionOk="0">
                  <a:moveTo>
                    <a:pt x="24" y="365"/>
                  </a:moveTo>
                  <a:cubicBezTo>
                    <a:pt x="250" y="407"/>
                    <a:pt x="479" y="453"/>
                    <a:pt x="701" y="497"/>
                  </a:cubicBezTo>
                  <a:cubicBezTo>
                    <a:pt x="751" y="507"/>
                    <a:pt x="802" y="517"/>
                    <a:pt x="852" y="527"/>
                  </a:cubicBezTo>
                  <a:lnTo>
                    <a:pt x="852" y="23"/>
                  </a:lnTo>
                  <a:lnTo>
                    <a:pt x="36" y="23"/>
                  </a:lnTo>
                  <a:lnTo>
                    <a:pt x="24" y="365"/>
                  </a:lnTo>
                  <a:moveTo>
                    <a:pt x="874" y="554"/>
                  </a:moveTo>
                  <a:lnTo>
                    <a:pt x="861" y="552"/>
                  </a:lnTo>
                  <a:cubicBezTo>
                    <a:pt x="806" y="541"/>
                    <a:pt x="752" y="530"/>
                    <a:pt x="697" y="519"/>
                  </a:cubicBezTo>
                  <a:cubicBezTo>
                    <a:pt x="472" y="475"/>
                    <a:pt x="239" y="428"/>
                    <a:pt x="10" y="386"/>
                  </a:cubicBezTo>
                  <a:lnTo>
                    <a:pt x="0" y="384"/>
                  </a:lnTo>
                  <a:lnTo>
                    <a:pt x="14" y="0"/>
                  </a:lnTo>
                  <a:lnTo>
                    <a:pt x="874" y="0"/>
                  </a:lnTo>
                  <a:lnTo>
                    <a:pt x="874" y="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173605" y="3094420"/>
              <a:ext cx="434520" cy="394560"/>
            </a:xfrm>
            <a:custGeom>
              <a:avLst/>
              <a:gdLst/>
              <a:ahLst/>
              <a:cxnLst/>
              <a:rect l="l" t="t" r="r" b="b"/>
              <a:pathLst>
                <a:path w="1207" h="1096" extrusionOk="0">
                  <a:moveTo>
                    <a:pt x="23" y="157"/>
                  </a:moveTo>
                  <a:lnTo>
                    <a:pt x="59" y="1069"/>
                  </a:lnTo>
                  <a:cubicBezTo>
                    <a:pt x="474" y="993"/>
                    <a:pt x="841" y="939"/>
                    <a:pt x="1183" y="902"/>
                  </a:cubicBezTo>
                  <a:lnTo>
                    <a:pt x="1111" y="25"/>
                  </a:lnTo>
                  <a:cubicBezTo>
                    <a:pt x="780" y="54"/>
                    <a:pt x="424" y="98"/>
                    <a:pt x="23" y="157"/>
                  </a:cubicBezTo>
                  <a:moveTo>
                    <a:pt x="38" y="1096"/>
                  </a:moveTo>
                  <a:lnTo>
                    <a:pt x="0" y="138"/>
                  </a:lnTo>
                  <a:lnTo>
                    <a:pt x="10" y="136"/>
                  </a:lnTo>
                  <a:cubicBezTo>
                    <a:pt x="420" y="75"/>
                    <a:pt x="783" y="31"/>
                    <a:pt x="1120" y="1"/>
                  </a:cubicBezTo>
                  <a:lnTo>
                    <a:pt x="1132" y="0"/>
                  </a:lnTo>
                  <a:lnTo>
                    <a:pt x="1207" y="922"/>
                  </a:lnTo>
                  <a:lnTo>
                    <a:pt x="1197" y="923"/>
                  </a:lnTo>
                  <a:cubicBezTo>
                    <a:pt x="849" y="960"/>
                    <a:pt x="474" y="1016"/>
                    <a:pt x="51" y="1094"/>
                  </a:cubicBezTo>
                  <a:lnTo>
                    <a:pt x="38" y="10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2161285" y="539500"/>
              <a:ext cx="319680" cy="140040"/>
            </a:xfrm>
            <a:custGeom>
              <a:avLst/>
              <a:gdLst/>
              <a:ahLst/>
              <a:cxnLst/>
              <a:rect l="l" t="t" r="r" b="b"/>
              <a:pathLst>
                <a:path w="888" h="389" extrusionOk="0">
                  <a:moveTo>
                    <a:pt x="24" y="228"/>
                  </a:moveTo>
                  <a:cubicBezTo>
                    <a:pt x="271" y="261"/>
                    <a:pt x="535" y="303"/>
                    <a:pt x="852" y="361"/>
                  </a:cubicBezTo>
                  <a:lnTo>
                    <a:pt x="864" y="23"/>
                  </a:lnTo>
                  <a:lnTo>
                    <a:pt x="38" y="23"/>
                  </a:lnTo>
                  <a:lnTo>
                    <a:pt x="24" y="228"/>
                  </a:lnTo>
                  <a:moveTo>
                    <a:pt x="874" y="389"/>
                  </a:moveTo>
                  <a:lnTo>
                    <a:pt x="861" y="386"/>
                  </a:lnTo>
                  <a:cubicBezTo>
                    <a:pt x="534" y="326"/>
                    <a:pt x="264" y="282"/>
                    <a:pt x="11" y="249"/>
                  </a:cubicBezTo>
                  <a:lnTo>
                    <a:pt x="0" y="248"/>
                  </a:lnTo>
                  <a:lnTo>
                    <a:pt x="17" y="0"/>
                  </a:lnTo>
                  <a:lnTo>
                    <a:pt x="888" y="0"/>
                  </a:lnTo>
                  <a:lnTo>
                    <a:pt x="874" y="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774365" y="539500"/>
              <a:ext cx="314640" cy="256680"/>
            </a:xfrm>
            <a:custGeom>
              <a:avLst/>
              <a:gdLst/>
              <a:ahLst/>
              <a:cxnLst/>
              <a:rect l="l" t="t" r="r" b="b"/>
              <a:pathLst>
                <a:path w="874" h="713" extrusionOk="0">
                  <a:moveTo>
                    <a:pt x="22" y="531"/>
                  </a:moveTo>
                  <a:cubicBezTo>
                    <a:pt x="329" y="592"/>
                    <a:pt x="589" y="641"/>
                    <a:pt x="850" y="686"/>
                  </a:cubicBezTo>
                  <a:lnTo>
                    <a:pt x="824" y="23"/>
                  </a:lnTo>
                  <a:lnTo>
                    <a:pt x="22" y="23"/>
                  </a:lnTo>
                  <a:lnTo>
                    <a:pt x="22" y="531"/>
                  </a:lnTo>
                  <a:moveTo>
                    <a:pt x="874" y="713"/>
                  </a:moveTo>
                  <a:lnTo>
                    <a:pt x="860" y="710"/>
                  </a:lnTo>
                  <a:cubicBezTo>
                    <a:pt x="591" y="665"/>
                    <a:pt x="325" y="614"/>
                    <a:pt x="9" y="552"/>
                  </a:cubicBezTo>
                  <a:lnTo>
                    <a:pt x="0" y="550"/>
                  </a:lnTo>
                  <a:lnTo>
                    <a:pt x="0" y="0"/>
                  </a:lnTo>
                  <a:lnTo>
                    <a:pt x="846" y="0"/>
                  </a:lnTo>
                  <a:lnTo>
                    <a:pt x="874" y="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3654925" y="539500"/>
              <a:ext cx="353520" cy="312120"/>
            </a:xfrm>
            <a:custGeom>
              <a:avLst/>
              <a:gdLst/>
              <a:ahLst/>
              <a:cxnLst/>
              <a:rect l="l" t="t" r="r" b="b"/>
              <a:pathLst>
                <a:path w="982" h="867" extrusionOk="0">
                  <a:moveTo>
                    <a:pt x="25" y="23"/>
                  </a:moveTo>
                  <a:lnTo>
                    <a:pt x="128" y="844"/>
                  </a:lnTo>
                  <a:cubicBezTo>
                    <a:pt x="419" y="840"/>
                    <a:pt x="690" y="817"/>
                    <a:pt x="956" y="773"/>
                  </a:cubicBezTo>
                  <a:lnTo>
                    <a:pt x="834" y="23"/>
                  </a:lnTo>
                  <a:lnTo>
                    <a:pt x="25" y="23"/>
                  </a:lnTo>
                  <a:moveTo>
                    <a:pt x="108" y="867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982" y="792"/>
                  </a:lnTo>
                  <a:lnTo>
                    <a:pt x="971" y="793"/>
                  </a:lnTo>
                  <a:cubicBezTo>
                    <a:pt x="697" y="839"/>
                    <a:pt x="418" y="863"/>
                    <a:pt x="118" y="867"/>
                  </a:cubicBezTo>
                  <a:lnTo>
                    <a:pt x="108" y="8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070645" y="539500"/>
              <a:ext cx="325080" cy="298440"/>
            </a:xfrm>
            <a:custGeom>
              <a:avLst/>
              <a:gdLst/>
              <a:ahLst/>
              <a:cxnLst/>
              <a:rect l="l" t="t" r="r" b="b"/>
              <a:pathLst>
                <a:path w="903" h="829" extrusionOk="0">
                  <a:moveTo>
                    <a:pt x="50" y="689"/>
                  </a:moveTo>
                  <a:cubicBezTo>
                    <a:pt x="355" y="741"/>
                    <a:pt x="626" y="778"/>
                    <a:pt x="877" y="803"/>
                  </a:cubicBezTo>
                  <a:lnTo>
                    <a:pt x="813" y="23"/>
                  </a:lnTo>
                  <a:lnTo>
                    <a:pt x="24" y="23"/>
                  </a:lnTo>
                  <a:lnTo>
                    <a:pt x="50" y="689"/>
                  </a:lnTo>
                  <a:moveTo>
                    <a:pt x="903" y="829"/>
                  </a:moveTo>
                  <a:lnTo>
                    <a:pt x="889" y="827"/>
                  </a:lnTo>
                  <a:cubicBezTo>
                    <a:pt x="630" y="802"/>
                    <a:pt x="352" y="764"/>
                    <a:pt x="37" y="710"/>
                  </a:cubicBezTo>
                  <a:lnTo>
                    <a:pt x="28" y="709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838" y="41"/>
                  </a:lnTo>
                  <a:lnTo>
                    <a:pt x="903" y="8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362605" y="539500"/>
              <a:ext cx="339480" cy="312120"/>
            </a:xfrm>
            <a:custGeom>
              <a:avLst/>
              <a:gdLst/>
              <a:ahLst/>
              <a:cxnLst/>
              <a:rect l="l" t="t" r="r" b="b"/>
              <a:pathLst>
                <a:path w="943" h="867" extrusionOk="0">
                  <a:moveTo>
                    <a:pt x="90" y="806"/>
                  </a:moveTo>
                  <a:cubicBezTo>
                    <a:pt x="385" y="834"/>
                    <a:pt x="656" y="847"/>
                    <a:pt x="917" y="844"/>
                  </a:cubicBezTo>
                  <a:lnTo>
                    <a:pt x="815" y="23"/>
                  </a:lnTo>
                  <a:lnTo>
                    <a:pt x="25" y="23"/>
                  </a:lnTo>
                  <a:lnTo>
                    <a:pt x="90" y="806"/>
                  </a:lnTo>
                  <a:moveTo>
                    <a:pt x="845" y="867"/>
                  </a:moveTo>
                  <a:cubicBezTo>
                    <a:pt x="602" y="867"/>
                    <a:pt x="350" y="854"/>
                    <a:pt x="78" y="827"/>
                  </a:cubicBezTo>
                  <a:lnTo>
                    <a:pt x="68" y="826"/>
                  </a:lnTo>
                  <a:lnTo>
                    <a:pt x="0" y="0"/>
                  </a:lnTo>
                  <a:lnTo>
                    <a:pt x="834" y="0"/>
                  </a:lnTo>
                  <a:lnTo>
                    <a:pt x="943" y="867"/>
                  </a:lnTo>
                  <a:lnTo>
                    <a:pt x="930" y="867"/>
                  </a:lnTo>
                  <a:cubicBezTo>
                    <a:pt x="902" y="867"/>
                    <a:pt x="873" y="867"/>
                    <a:pt x="845" y="8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953725" y="539500"/>
              <a:ext cx="361080" cy="286200"/>
            </a:xfrm>
            <a:custGeom>
              <a:avLst/>
              <a:gdLst/>
              <a:ahLst/>
              <a:cxnLst/>
              <a:rect l="l" t="t" r="r" b="b"/>
              <a:pathLst>
                <a:path w="1003" h="795" extrusionOk="0">
                  <a:moveTo>
                    <a:pt x="27" y="23"/>
                  </a:moveTo>
                  <a:lnTo>
                    <a:pt x="148" y="769"/>
                  </a:lnTo>
                  <a:cubicBezTo>
                    <a:pt x="433" y="722"/>
                    <a:pt x="712" y="649"/>
                    <a:pt x="977" y="554"/>
                  </a:cubicBezTo>
                  <a:lnTo>
                    <a:pt x="876" y="23"/>
                  </a:lnTo>
                  <a:lnTo>
                    <a:pt x="27" y="23"/>
                  </a:lnTo>
                  <a:moveTo>
                    <a:pt x="130" y="795"/>
                  </a:moveTo>
                  <a:lnTo>
                    <a:pt x="0" y="0"/>
                  </a:lnTo>
                  <a:lnTo>
                    <a:pt x="895" y="0"/>
                  </a:lnTo>
                  <a:lnTo>
                    <a:pt x="1003" y="569"/>
                  </a:lnTo>
                  <a:lnTo>
                    <a:pt x="994" y="572"/>
                  </a:lnTo>
                  <a:cubicBezTo>
                    <a:pt x="721" y="671"/>
                    <a:pt x="434" y="745"/>
                    <a:pt x="141" y="793"/>
                  </a:cubicBezTo>
                  <a:lnTo>
                    <a:pt x="130" y="7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3492925" y="2120620"/>
              <a:ext cx="408600" cy="335160"/>
            </a:xfrm>
            <a:custGeom>
              <a:avLst/>
              <a:gdLst/>
              <a:ahLst/>
              <a:cxnLst/>
              <a:rect l="l" t="t" r="r" b="b"/>
              <a:pathLst>
                <a:path w="1135" h="931" extrusionOk="0">
                  <a:moveTo>
                    <a:pt x="25" y="32"/>
                  </a:moveTo>
                  <a:lnTo>
                    <a:pt x="97" y="908"/>
                  </a:lnTo>
                  <a:cubicBezTo>
                    <a:pt x="458" y="892"/>
                    <a:pt x="789" y="885"/>
                    <a:pt x="1109" y="887"/>
                  </a:cubicBezTo>
                  <a:lnTo>
                    <a:pt x="1001" y="23"/>
                  </a:lnTo>
                  <a:cubicBezTo>
                    <a:pt x="692" y="22"/>
                    <a:pt x="373" y="25"/>
                    <a:pt x="25" y="32"/>
                  </a:cubicBezTo>
                  <a:moveTo>
                    <a:pt x="76" y="931"/>
                  </a:moveTo>
                  <a:lnTo>
                    <a:pt x="0" y="9"/>
                  </a:lnTo>
                  <a:lnTo>
                    <a:pt x="12" y="9"/>
                  </a:lnTo>
                  <a:cubicBezTo>
                    <a:pt x="369" y="2"/>
                    <a:pt x="696" y="-1"/>
                    <a:pt x="1012" y="0"/>
                  </a:cubicBezTo>
                  <a:lnTo>
                    <a:pt x="1022" y="0"/>
                  </a:lnTo>
                  <a:lnTo>
                    <a:pt x="1135" y="910"/>
                  </a:lnTo>
                  <a:lnTo>
                    <a:pt x="1122" y="910"/>
                  </a:lnTo>
                  <a:cubicBezTo>
                    <a:pt x="795" y="908"/>
                    <a:pt x="456" y="915"/>
                    <a:pt x="87" y="931"/>
                  </a:cubicBezTo>
                  <a:lnTo>
                    <a:pt x="76" y="9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975165" y="2905060"/>
              <a:ext cx="421200" cy="438840"/>
            </a:xfrm>
            <a:custGeom>
              <a:avLst/>
              <a:gdLst/>
              <a:ahLst/>
              <a:cxnLst/>
              <a:rect l="l" t="t" r="r" b="b"/>
              <a:pathLst>
                <a:path w="1170" h="1219" extrusionOk="0">
                  <a:moveTo>
                    <a:pt x="96" y="140"/>
                  </a:moveTo>
                  <a:lnTo>
                    <a:pt x="24" y="1194"/>
                  </a:lnTo>
                  <a:cubicBezTo>
                    <a:pt x="348" y="1156"/>
                    <a:pt x="694" y="1107"/>
                    <a:pt x="1110" y="1038"/>
                  </a:cubicBezTo>
                  <a:lnTo>
                    <a:pt x="1146" y="26"/>
                  </a:lnTo>
                  <a:cubicBezTo>
                    <a:pt x="745" y="76"/>
                    <a:pt x="410" y="112"/>
                    <a:pt x="96" y="140"/>
                  </a:cubicBezTo>
                  <a:moveTo>
                    <a:pt x="0" y="1219"/>
                  </a:moveTo>
                  <a:lnTo>
                    <a:pt x="75" y="119"/>
                  </a:lnTo>
                  <a:lnTo>
                    <a:pt x="85" y="118"/>
                  </a:lnTo>
                  <a:cubicBezTo>
                    <a:pt x="405" y="90"/>
                    <a:pt x="746" y="53"/>
                    <a:pt x="1157" y="2"/>
                  </a:cubicBezTo>
                  <a:lnTo>
                    <a:pt x="1170" y="0"/>
                  </a:lnTo>
                  <a:lnTo>
                    <a:pt x="1133" y="1058"/>
                  </a:lnTo>
                  <a:lnTo>
                    <a:pt x="1123" y="1059"/>
                  </a:lnTo>
                  <a:cubicBezTo>
                    <a:pt x="697" y="1129"/>
                    <a:pt x="344" y="1180"/>
                    <a:pt x="13" y="1218"/>
                  </a:cubicBezTo>
                  <a:lnTo>
                    <a:pt x="0" y="1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2374765" y="2854660"/>
              <a:ext cx="407520" cy="432720"/>
            </a:xfrm>
            <a:custGeom>
              <a:avLst/>
              <a:gdLst/>
              <a:ahLst/>
              <a:cxnLst/>
              <a:rect l="l" t="t" r="r" b="b"/>
              <a:pathLst>
                <a:path w="1132" h="1202" extrusionOk="0">
                  <a:moveTo>
                    <a:pt x="59" y="163"/>
                  </a:moveTo>
                  <a:lnTo>
                    <a:pt x="23" y="1174"/>
                  </a:lnTo>
                  <a:cubicBezTo>
                    <a:pt x="317" y="1126"/>
                    <a:pt x="616" y="1074"/>
                    <a:pt x="905" y="1023"/>
                  </a:cubicBezTo>
                  <a:cubicBezTo>
                    <a:pt x="973" y="1011"/>
                    <a:pt x="1042" y="999"/>
                    <a:pt x="1110" y="987"/>
                  </a:cubicBezTo>
                  <a:lnTo>
                    <a:pt x="1110" y="26"/>
                  </a:lnTo>
                  <a:lnTo>
                    <a:pt x="917" y="52"/>
                  </a:lnTo>
                  <a:cubicBezTo>
                    <a:pt x="636" y="89"/>
                    <a:pt x="346" y="128"/>
                    <a:pt x="59" y="163"/>
                  </a:cubicBezTo>
                  <a:moveTo>
                    <a:pt x="0" y="1202"/>
                  </a:moveTo>
                  <a:lnTo>
                    <a:pt x="37" y="143"/>
                  </a:lnTo>
                  <a:lnTo>
                    <a:pt x="47" y="142"/>
                  </a:lnTo>
                  <a:cubicBezTo>
                    <a:pt x="336" y="106"/>
                    <a:pt x="630" y="67"/>
                    <a:pt x="914" y="29"/>
                  </a:cubicBezTo>
                  <a:lnTo>
                    <a:pt x="1132" y="0"/>
                  </a:lnTo>
                  <a:lnTo>
                    <a:pt x="1132" y="1006"/>
                  </a:lnTo>
                  <a:lnTo>
                    <a:pt x="1123" y="1008"/>
                  </a:lnTo>
                  <a:cubicBezTo>
                    <a:pt x="1052" y="1021"/>
                    <a:pt x="980" y="1033"/>
                    <a:pt x="909" y="1046"/>
                  </a:cubicBezTo>
                  <a:cubicBezTo>
                    <a:pt x="615" y="1097"/>
                    <a:pt x="312" y="1150"/>
                    <a:pt x="13" y="1199"/>
                  </a:cubicBezTo>
                  <a:lnTo>
                    <a:pt x="0" y="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318045" y="2780860"/>
              <a:ext cx="425880" cy="418320"/>
            </a:xfrm>
            <a:custGeom>
              <a:avLst/>
              <a:gdLst/>
              <a:ahLst/>
              <a:cxnLst/>
              <a:rect l="l" t="t" r="r" b="b"/>
              <a:pathLst>
                <a:path w="1183" h="1162" extrusionOk="0">
                  <a:moveTo>
                    <a:pt x="172" y="913"/>
                  </a:moveTo>
                  <a:cubicBezTo>
                    <a:pt x="510" y="962"/>
                    <a:pt x="843" y="1036"/>
                    <a:pt x="1161" y="1131"/>
                  </a:cubicBezTo>
                  <a:lnTo>
                    <a:pt x="1161" y="653"/>
                  </a:lnTo>
                  <a:lnTo>
                    <a:pt x="1077" y="210"/>
                  </a:lnTo>
                  <a:cubicBezTo>
                    <a:pt x="741" y="128"/>
                    <a:pt x="388" y="67"/>
                    <a:pt x="27" y="26"/>
                  </a:cubicBezTo>
                  <a:lnTo>
                    <a:pt x="172" y="913"/>
                  </a:lnTo>
                  <a:moveTo>
                    <a:pt x="1183" y="1162"/>
                  </a:moveTo>
                  <a:lnTo>
                    <a:pt x="1169" y="1157"/>
                  </a:lnTo>
                  <a:cubicBezTo>
                    <a:pt x="845" y="1060"/>
                    <a:pt x="506" y="984"/>
                    <a:pt x="160" y="934"/>
                  </a:cubicBezTo>
                  <a:lnTo>
                    <a:pt x="152" y="932"/>
                  </a:lnTo>
                  <a:lnTo>
                    <a:pt x="0" y="0"/>
                  </a:lnTo>
                  <a:lnTo>
                    <a:pt x="15" y="2"/>
                  </a:lnTo>
                  <a:cubicBezTo>
                    <a:pt x="384" y="43"/>
                    <a:pt x="745" y="106"/>
                    <a:pt x="1089" y="189"/>
                  </a:cubicBezTo>
                  <a:lnTo>
                    <a:pt x="1096" y="191"/>
                  </a:lnTo>
                  <a:lnTo>
                    <a:pt x="1183" y="652"/>
                  </a:lnTo>
                  <a:lnTo>
                    <a:pt x="1183" y="11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4424605" y="3435340"/>
              <a:ext cx="319320" cy="410400"/>
            </a:xfrm>
            <a:custGeom>
              <a:avLst/>
              <a:gdLst/>
              <a:ahLst/>
              <a:cxnLst/>
              <a:rect l="l" t="t" r="r" b="b"/>
              <a:pathLst>
                <a:path w="887" h="1140" extrusionOk="0">
                  <a:moveTo>
                    <a:pt x="171" y="914"/>
                  </a:moveTo>
                  <a:cubicBezTo>
                    <a:pt x="406" y="964"/>
                    <a:pt x="639" y="1029"/>
                    <a:pt x="865" y="1108"/>
                  </a:cubicBezTo>
                  <a:lnTo>
                    <a:pt x="865" y="242"/>
                  </a:lnTo>
                  <a:cubicBezTo>
                    <a:pt x="594" y="152"/>
                    <a:pt x="313" y="80"/>
                    <a:pt x="27" y="28"/>
                  </a:cubicBezTo>
                  <a:lnTo>
                    <a:pt x="171" y="914"/>
                  </a:lnTo>
                  <a:moveTo>
                    <a:pt x="887" y="1140"/>
                  </a:moveTo>
                  <a:lnTo>
                    <a:pt x="872" y="1135"/>
                  </a:lnTo>
                  <a:cubicBezTo>
                    <a:pt x="641" y="1053"/>
                    <a:pt x="401" y="985"/>
                    <a:pt x="159" y="935"/>
                  </a:cubicBezTo>
                  <a:lnTo>
                    <a:pt x="151" y="933"/>
                  </a:lnTo>
                  <a:lnTo>
                    <a:pt x="0" y="0"/>
                  </a:lnTo>
                  <a:lnTo>
                    <a:pt x="15" y="3"/>
                  </a:lnTo>
                  <a:cubicBezTo>
                    <a:pt x="310" y="56"/>
                    <a:pt x="601" y="130"/>
                    <a:pt x="880" y="223"/>
                  </a:cubicBezTo>
                  <a:lnTo>
                    <a:pt x="887" y="226"/>
                  </a:lnTo>
                  <a:lnTo>
                    <a:pt x="887" y="1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3599485" y="3397540"/>
              <a:ext cx="461880" cy="353520"/>
            </a:xfrm>
            <a:custGeom>
              <a:avLst/>
              <a:gdLst/>
              <a:ahLst/>
              <a:cxnLst/>
              <a:rect l="l" t="t" r="r" b="b"/>
              <a:pathLst>
                <a:path w="1283" h="982" extrusionOk="0">
                  <a:moveTo>
                    <a:pt x="24" y="80"/>
                  </a:moveTo>
                  <a:lnTo>
                    <a:pt x="97" y="956"/>
                  </a:lnTo>
                  <a:cubicBezTo>
                    <a:pt x="510" y="905"/>
                    <a:pt x="890" y="882"/>
                    <a:pt x="1257" y="888"/>
                  </a:cubicBezTo>
                  <a:lnTo>
                    <a:pt x="1149" y="23"/>
                  </a:lnTo>
                  <a:cubicBezTo>
                    <a:pt x="794" y="19"/>
                    <a:pt x="426" y="37"/>
                    <a:pt x="24" y="80"/>
                  </a:cubicBezTo>
                  <a:moveTo>
                    <a:pt x="76" y="982"/>
                  </a:moveTo>
                  <a:lnTo>
                    <a:pt x="0" y="60"/>
                  </a:lnTo>
                  <a:lnTo>
                    <a:pt x="11" y="59"/>
                  </a:lnTo>
                  <a:cubicBezTo>
                    <a:pt x="421" y="15"/>
                    <a:pt x="797" y="-4"/>
                    <a:pt x="1159" y="1"/>
                  </a:cubicBezTo>
                  <a:lnTo>
                    <a:pt x="1169" y="1"/>
                  </a:lnTo>
                  <a:lnTo>
                    <a:pt x="1283" y="911"/>
                  </a:lnTo>
                  <a:lnTo>
                    <a:pt x="1269" y="910"/>
                  </a:lnTo>
                  <a:cubicBezTo>
                    <a:pt x="897" y="904"/>
                    <a:pt x="510" y="927"/>
                    <a:pt x="88" y="980"/>
                  </a:cubicBezTo>
                  <a:lnTo>
                    <a:pt x="76" y="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3186925" y="3418060"/>
              <a:ext cx="447840" cy="407880"/>
            </a:xfrm>
            <a:custGeom>
              <a:avLst/>
              <a:gdLst/>
              <a:ahLst/>
              <a:cxnLst/>
              <a:rect l="l" t="t" r="r" b="b"/>
              <a:pathLst>
                <a:path w="1244" h="1133" extrusionOk="0">
                  <a:moveTo>
                    <a:pt x="23" y="193"/>
                  </a:moveTo>
                  <a:lnTo>
                    <a:pt x="59" y="1105"/>
                  </a:lnTo>
                  <a:cubicBezTo>
                    <a:pt x="487" y="1013"/>
                    <a:pt x="867" y="947"/>
                    <a:pt x="1220" y="902"/>
                  </a:cubicBezTo>
                  <a:lnTo>
                    <a:pt x="1148" y="26"/>
                  </a:lnTo>
                  <a:cubicBezTo>
                    <a:pt x="806" y="62"/>
                    <a:pt x="438" y="117"/>
                    <a:pt x="23" y="193"/>
                  </a:cubicBezTo>
                  <a:moveTo>
                    <a:pt x="38" y="1133"/>
                  </a:moveTo>
                  <a:lnTo>
                    <a:pt x="0" y="174"/>
                  </a:lnTo>
                  <a:lnTo>
                    <a:pt x="10" y="172"/>
                  </a:lnTo>
                  <a:cubicBezTo>
                    <a:pt x="433" y="95"/>
                    <a:pt x="809" y="39"/>
                    <a:pt x="1157" y="2"/>
                  </a:cubicBezTo>
                  <a:lnTo>
                    <a:pt x="1169" y="0"/>
                  </a:lnTo>
                  <a:lnTo>
                    <a:pt x="1244" y="922"/>
                  </a:lnTo>
                  <a:lnTo>
                    <a:pt x="1234" y="923"/>
                  </a:lnTo>
                  <a:cubicBezTo>
                    <a:pt x="875" y="968"/>
                    <a:pt x="488" y="1036"/>
                    <a:pt x="51" y="1130"/>
                  </a:cubicBezTo>
                  <a:lnTo>
                    <a:pt x="38" y="11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4703965" y="2847460"/>
              <a:ext cx="39960" cy="168840"/>
            </a:xfrm>
            <a:custGeom>
              <a:avLst/>
              <a:gdLst/>
              <a:ahLst/>
              <a:cxnLst/>
              <a:rect l="l" t="t" r="r" b="b"/>
              <a:pathLst>
                <a:path w="111" h="469" extrusionOk="0">
                  <a:moveTo>
                    <a:pt x="29" y="30"/>
                  </a:moveTo>
                  <a:lnTo>
                    <a:pt x="89" y="346"/>
                  </a:lnTo>
                  <a:lnTo>
                    <a:pt x="89" y="45"/>
                  </a:lnTo>
                  <a:cubicBezTo>
                    <a:pt x="69" y="40"/>
                    <a:pt x="49" y="35"/>
                    <a:pt x="29" y="30"/>
                  </a:cubicBezTo>
                  <a:moveTo>
                    <a:pt x="89" y="469"/>
                  </a:moveTo>
                  <a:lnTo>
                    <a:pt x="0" y="0"/>
                  </a:lnTo>
                  <a:lnTo>
                    <a:pt x="17" y="4"/>
                  </a:lnTo>
                  <a:cubicBezTo>
                    <a:pt x="46" y="11"/>
                    <a:pt x="74" y="18"/>
                    <a:pt x="103" y="25"/>
                  </a:cubicBezTo>
                  <a:lnTo>
                    <a:pt x="111" y="27"/>
                  </a:lnTo>
                  <a:lnTo>
                    <a:pt x="111" y="467"/>
                  </a:lnTo>
                  <a:lnTo>
                    <a:pt x="89" y="4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4012045" y="3397900"/>
              <a:ext cx="475560" cy="375120"/>
            </a:xfrm>
            <a:custGeom>
              <a:avLst/>
              <a:gdLst/>
              <a:ahLst/>
              <a:cxnLst/>
              <a:rect l="l" t="t" r="r" b="b"/>
              <a:pathLst>
                <a:path w="1321" h="1042" extrusionOk="0">
                  <a:moveTo>
                    <a:pt x="134" y="887"/>
                  </a:moveTo>
                  <a:cubicBezTo>
                    <a:pt x="541" y="894"/>
                    <a:pt x="921" y="935"/>
                    <a:pt x="1293" y="1013"/>
                  </a:cubicBezTo>
                  <a:lnTo>
                    <a:pt x="1149" y="128"/>
                  </a:lnTo>
                  <a:cubicBezTo>
                    <a:pt x="788" y="63"/>
                    <a:pt x="420" y="29"/>
                    <a:pt x="26" y="23"/>
                  </a:cubicBezTo>
                  <a:lnTo>
                    <a:pt x="134" y="887"/>
                  </a:lnTo>
                  <a:moveTo>
                    <a:pt x="1321" y="1042"/>
                  </a:moveTo>
                  <a:lnTo>
                    <a:pt x="1305" y="1039"/>
                  </a:lnTo>
                  <a:cubicBezTo>
                    <a:pt x="925" y="958"/>
                    <a:pt x="539" y="916"/>
                    <a:pt x="123" y="909"/>
                  </a:cubicBezTo>
                  <a:lnTo>
                    <a:pt x="113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17" y="6"/>
                    <a:pt x="792" y="40"/>
                    <a:pt x="1161" y="107"/>
                  </a:cubicBezTo>
                  <a:lnTo>
                    <a:pt x="1169" y="108"/>
                  </a:lnTo>
                  <a:lnTo>
                    <a:pt x="1321" y="10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3386365" y="828580"/>
              <a:ext cx="355680" cy="342360"/>
            </a:xfrm>
            <a:custGeom>
              <a:avLst/>
              <a:gdLst/>
              <a:ahLst/>
              <a:cxnLst/>
              <a:rect l="l" t="t" r="r" b="b"/>
              <a:pathLst>
                <a:path w="988" h="951" extrusionOk="0">
                  <a:moveTo>
                    <a:pt x="97" y="901"/>
                  </a:moveTo>
                  <a:cubicBezTo>
                    <a:pt x="405" y="921"/>
                    <a:pt x="688" y="930"/>
                    <a:pt x="962" y="928"/>
                  </a:cubicBezTo>
                  <a:lnTo>
                    <a:pt x="854" y="64"/>
                  </a:lnTo>
                  <a:cubicBezTo>
                    <a:pt x="592" y="67"/>
                    <a:pt x="321" y="54"/>
                    <a:pt x="26" y="26"/>
                  </a:cubicBezTo>
                  <a:lnTo>
                    <a:pt x="97" y="901"/>
                  </a:lnTo>
                  <a:moveTo>
                    <a:pt x="886" y="951"/>
                  </a:moveTo>
                  <a:cubicBezTo>
                    <a:pt x="633" y="951"/>
                    <a:pt x="370" y="942"/>
                    <a:pt x="86" y="923"/>
                  </a:cubicBezTo>
                  <a:lnTo>
                    <a:pt x="76" y="923"/>
                  </a:lnTo>
                  <a:lnTo>
                    <a:pt x="75" y="913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18" y="32"/>
                    <a:pt x="596" y="45"/>
                    <a:pt x="864" y="41"/>
                  </a:cubicBezTo>
                  <a:lnTo>
                    <a:pt x="874" y="41"/>
                  </a:lnTo>
                  <a:lnTo>
                    <a:pt x="988" y="950"/>
                  </a:lnTo>
                  <a:lnTo>
                    <a:pt x="975" y="951"/>
                  </a:lnTo>
                  <a:cubicBezTo>
                    <a:pt x="945" y="951"/>
                    <a:pt x="916" y="951"/>
                    <a:pt x="886" y="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3999085" y="736060"/>
              <a:ext cx="382320" cy="416880"/>
            </a:xfrm>
            <a:custGeom>
              <a:avLst/>
              <a:gdLst/>
              <a:ahLst/>
              <a:cxnLst/>
              <a:rect l="l" t="t" r="r" b="b"/>
              <a:pathLst>
                <a:path w="1062" h="1158" extrusionOk="0">
                  <a:moveTo>
                    <a:pt x="26" y="246"/>
                  </a:moveTo>
                  <a:lnTo>
                    <a:pt x="170" y="1133"/>
                  </a:lnTo>
                  <a:cubicBezTo>
                    <a:pt x="467" y="1100"/>
                    <a:pt x="758" y="1050"/>
                    <a:pt x="1035" y="985"/>
                  </a:cubicBezTo>
                  <a:lnTo>
                    <a:pt x="855" y="31"/>
                  </a:lnTo>
                  <a:cubicBezTo>
                    <a:pt x="589" y="126"/>
                    <a:pt x="311" y="198"/>
                    <a:pt x="26" y="246"/>
                  </a:cubicBezTo>
                  <a:moveTo>
                    <a:pt x="151" y="1158"/>
                  </a:moveTo>
                  <a:lnTo>
                    <a:pt x="0" y="227"/>
                  </a:lnTo>
                  <a:lnTo>
                    <a:pt x="11" y="225"/>
                  </a:lnTo>
                  <a:cubicBezTo>
                    <a:pt x="303" y="177"/>
                    <a:pt x="588" y="103"/>
                    <a:pt x="860" y="5"/>
                  </a:cubicBezTo>
                  <a:lnTo>
                    <a:pt x="872" y="0"/>
                  </a:lnTo>
                  <a:lnTo>
                    <a:pt x="1062" y="1002"/>
                  </a:lnTo>
                  <a:lnTo>
                    <a:pt x="1051" y="1004"/>
                  </a:lnTo>
                  <a:cubicBezTo>
                    <a:pt x="767" y="1072"/>
                    <a:pt x="467" y="1123"/>
                    <a:pt x="162" y="1157"/>
                  </a:cubicBezTo>
                  <a:lnTo>
                    <a:pt x="151" y="11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052365" y="1088500"/>
              <a:ext cx="395640" cy="391680"/>
            </a:xfrm>
            <a:custGeom>
              <a:avLst/>
              <a:gdLst/>
              <a:ahLst/>
              <a:cxnLst/>
              <a:rect l="l" t="t" r="r" b="b"/>
              <a:pathLst>
                <a:path w="1099" h="1088" extrusionOk="0">
                  <a:moveTo>
                    <a:pt x="26" y="177"/>
                  </a:moveTo>
                  <a:lnTo>
                    <a:pt x="170" y="1064"/>
                  </a:lnTo>
                  <a:cubicBezTo>
                    <a:pt x="480" y="1046"/>
                    <a:pt x="783" y="1018"/>
                    <a:pt x="1072" y="982"/>
                  </a:cubicBezTo>
                  <a:lnTo>
                    <a:pt x="892" y="28"/>
                  </a:lnTo>
                  <a:cubicBezTo>
                    <a:pt x="614" y="93"/>
                    <a:pt x="323" y="143"/>
                    <a:pt x="26" y="177"/>
                  </a:cubicBezTo>
                  <a:moveTo>
                    <a:pt x="151" y="1088"/>
                  </a:moveTo>
                  <a:lnTo>
                    <a:pt x="0" y="157"/>
                  </a:lnTo>
                  <a:lnTo>
                    <a:pt x="11" y="155"/>
                  </a:lnTo>
                  <a:cubicBezTo>
                    <a:pt x="316" y="122"/>
                    <a:pt x="614" y="71"/>
                    <a:pt x="898" y="3"/>
                  </a:cubicBezTo>
                  <a:lnTo>
                    <a:pt x="910" y="0"/>
                  </a:lnTo>
                  <a:lnTo>
                    <a:pt x="1099" y="1001"/>
                  </a:lnTo>
                  <a:lnTo>
                    <a:pt x="1087" y="1003"/>
                  </a:lnTo>
                  <a:cubicBezTo>
                    <a:pt x="790" y="1040"/>
                    <a:pt x="479" y="1069"/>
                    <a:pt x="161" y="1088"/>
                  </a:cubicBezTo>
                  <a:lnTo>
                    <a:pt x="151" y="10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692725" y="816340"/>
              <a:ext cx="369000" cy="354600"/>
            </a:xfrm>
            <a:custGeom>
              <a:avLst/>
              <a:gdLst/>
              <a:ahLst/>
              <a:cxnLst/>
              <a:rect l="l" t="t" r="r" b="b"/>
              <a:pathLst>
                <a:path w="1025" h="985" extrusionOk="0">
                  <a:moveTo>
                    <a:pt x="26" y="98"/>
                  </a:moveTo>
                  <a:lnTo>
                    <a:pt x="134" y="962"/>
                  </a:lnTo>
                  <a:cubicBezTo>
                    <a:pt x="437" y="959"/>
                    <a:pt x="720" y="943"/>
                    <a:pt x="999" y="913"/>
                  </a:cubicBezTo>
                  <a:lnTo>
                    <a:pt x="855" y="26"/>
                  </a:lnTo>
                  <a:cubicBezTo>
                    <a:pt x="588" y="70"/>
                    <a:pt x="317" y="93"/>
                    <a:pt x="26" y="98"/>
                  </a:cubicBezTo>
                  <a:moveTo>
                    <a:pt x="114" y="985"/>
                  </a:moveTo>
                  <a:lnTo>
                    <a:pt x="0" y="75"/>
                  </a:lnTo>
                  <a:lnTo>
                    <a:pt x="13" y="75"/>
                  </a:lnTo>
                  <a:cubicBezTo>
                    <a:pt x="311" y="71"/>
                    <a:pt x="589" y="47"/>
                    <a:pt x="862" y="2"/>
                  </a:cubicBezTo>
                  <a:lnTo>
                    <a:pt x="873" y="0"/>
                  </a:lnTo>
                  <a:lnTo>
                    <a:pt x="1025" y="933"/>
                  </a:lnTo>
                  <a:lnTo>
                    <a:pt x="1013" y="934"/>
                  </a:lnTo>
                  <a:cubicBezTo>
                    <a:pt x="727" y="965"/>
                    <a:pt x="436" y="982"/>
                    <a:pt x="124" y="985"/>
                  </a:cubicBezTo>
                  <a:lnTo>
                    <a:pt x="114" y="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4438285" y="1391980"/>
              <a:ext cx="305640" cy="409680"/>
            </a:xfrm>
            <a:custGeom>
              <a:avLst/>
              <a:gdLst/>
              <a:ahLst/>
              <a:cxnLst/>
              <a:rect l="l" t="t" r="r" b="b"/>
              <a:pathLst>
                <a:path w="849" h="1138" extrusionOk="0">
                  <a:moveTo>
                    <a:pt x="27" y="158"/>
                  </a:moveTo>
                  <a:lnTo>
                    <a:pt x="208" y="1114"/>
                  </a:lnTo>
                  <a:cubicBezTo>
                    <a:pt x="417" y="1109"/>
                    <a:pt x="625" y="1103"/>
                    <a:pt x="827" y="1096"/>
                  </a:cubicBezTo>
                  <a:lnTo>
                    <a:pt x="827" y="28"/>
                  </a:lnTo>
                  <a:cubicBezTo>
                    <a:pt x="568" y="79"/>
                    <a:pt x="299" y="123"/>
                    <a:pt x="27" y="158"/>
                  </a:cubicBezTo>
                  <a:moveTo>
                    <a:pt x="189" y="1138"/>
                  </a:moveTo>
                  <a:lnTo>
                    <a:pt x="187" y="1128"/>
                  </a:lnTo>
                  <a:lnTo>
                    <a:pt x="0" y="139"/>
                  </a:lnTo>
                  <a:lnTo>
                    <a:pt x="12" y="137"/>
                  </a:lnTo>
                  <a:cubicBezTo>
                    <a:pt x="293" y="101"/>
                    <a:pt x="570" y="56"/>
                    <a:pt x="836" y="3"/>
                  </a:cubicBezTo>
                  <a:lnTo>
                    <a:pt x="849" y="0"/>
                  </a:lnTo>
                  <a:lnTo>
                    <a:pt x="849" y="1118"/>
                  </a:lnTo>
                  <a:lnTo>
                    <a:pt x="839" y="1119"/>
                  </a:lnTo>
                  <a:cubicBezTo>
                    <a:pt x="630" y="1126"/>
                    <a:pt x="415" y="1132"/>
                    <a:pt x="198" y="1137"/>
                  </a:cubicBezTo>
                  <a:lnTo>
                    <a:pt x="189" y="1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4571125" y="2144740"/>
              <a:ext cx="172800" cy="378000"/>
            </a:xfrm>
            <a:custGeom>
              <a:avLst/>
              <a:gdLst/>
              <a:ahLst/>
              <a:cxnLst/>
              <a:rect l="l" t="t" r="r" b="b"/>
              <a:pathLst>
                <a:path w="480" h="1050" extrusionOk="0">
                  <a:moveTo>
                    <a:pt x="208" y="980"/>
                  </a:moveTo>
                  <a:cubicBezTo>
                    <a:pt x="293" y="993"/>
                    <a:pt x="377" y="1008"/>
                    <a:pt x="458" y="1022"/>
                  </a:cubicBezTo>
                  <a:lnTo>
                    <a:pt x="458" y="59"/>
                  </a:lnTo>
                  <a:cubicBezTo>
                    <a:pt x="318" y="47"/>
                    <a:pt x="173" y="35"/>
                    <a:pt x="28" y="24"/>
                  </a:cubicBezTo>
                  <a:lnTo>
                    <a:pt x="208" y="980"/>
                  </a:lnTo>
                  <a:moveTo>
                    <a:pt x="480" y="1050"/>
                  </a:moveTo>
                  <a:lnTo>
                    <a:pt x="467" y="1047"/>
                  </a:lnTo>
                  <a:cubicBezTo>
                    <a:pt x="380" y="1031"/>
                    <a:pt x="289" y="1016"/>
                    <a:pt x="197" y="1001"/>
                  </a:cubicBezTo>
                  <a:lnTo>
                    <a:pt x="189" y="1000"/>
                  </a:lnTo>
                  <a:lnTo>
                    <a:pt x="0" y="0"/>
                  </a:lnTo>
                  <a:lnTo>
                    <a:pt x="15" y="1"/>
                  </a:lnTo>
                  <a:cubicBezTo>
                    <a:pt x="169" y="12"/>
                    <a:pt x="322" y="24"/>
                    <a:pt x="470" y="38"/>
                  </a:cubicBezTo>
                  <a:lnTo>
                    <a:pt x="480" y="39"/>
                  </a:lnTo>
                  <a:lnTo>
                    <a:pt x="480" y="1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4637725" y="2496100"/>
              <a:ext cx="106200" cy="369720"/>
            </a:xfrm>
            <a:custGeom>
              <a:avLst/>
              <a:gdLst/>
              <a:ahLst/>
              <a:cxnLst/>
              <a:rect l="l" t="t" r="r" b="b"/>
              <a:pathLst>
                <a:path w="295" h="1027" extrusionOk="0">
                  <a:moveTo>
                    <a:pt x="208" y="982"/>
                  </a:moveTo>
                  <a:cubicBezTo>
                    <a:pt x="230" y="987"/>
                    <a:pt x="251" y="992"/>
                    <a:pt x="273" y="998"/>
                  </a:cubicBezTo>
                  <a:lnTo>
                    <a:pt x="273" y="70"/>
                  </a:lnTo>
                  <a:cubicBezTo>
                    <a:pt x="193" y="55"/>
                    <a:pt x="111" y="41"/>
                    <a:pt x="28" y="27"/>
                  </a:cubicBezTo>
                  <a:lnTo>
                    <a:pt x="208" y="982"/>
                  </a:lnTo>
                  <a:moveTo>
                    <a:pt x="295" y="1027"/>
                  </a:moveTo>
                  <a:lnTo>
                    <a:pt x="281" y="1023"/>
                  </a:lnTo>
                  <a:cubicBezTo>
                    <a:pt x="253" y="1016"/>
                    <a:pt x="224" y="1009"/>
                    <a:pt x="196" y="1002"/>
                  </a:cubicBezTo>
                  <a:lnTo>
                    <a:pt x="189" y="1001"/>
                  </a:lnTo>
                  <a:lnTo>
                    <a:pt x="0" y="0"/>
                  </a:lnTo>
                  <a:lnTo>
                    <a:pt x="16" y="3"/>
                  </a:lnTo>
                  <a:cubicBezTo>
                    <a:pt x="108" y="17"/>
                    <a:pt x="199" y="33"/>
                    <a:pt x="286" y="49"/>
                  </a:cubicBezTo>
                  <a:lnTo>
                    <a:pt x="295" y="51"/>
                  </a:lnTo>
                  <a:lnTo>
                    <a:pt x="295" y="10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4504525" y="1786180"/>
              <a:ext cx="239400" cy="380880"/>
            </a:xfrm>
            <a:custGeom>
              <a:avLst/>
              <a:gdLst/>
              <a:ahLst/>
              <a:cxnLst/>
              <a:rect l="l" t="t" r="r" b="b"/>
              <a:pathLst>
                <a:path w="665" h="1058" extrusionOk="0">
                  <a:moveTo>
                    <a:pt x="208" y="998"/>
                  </a:moveTo>
                  <a:cubicBezTo>
                    <a:pt x="355" y="1008"/>
                    <a:pt x="501" y="1020"/>
                    <a:pt x="643" y="1033"/>
                  </a:cubicBezTo>
                  <a:lnTo>
                    <a:pt x="643" y="24"/>
                  </a:lnTo>
                  <a:cubicBezTo>
                    <a:pt x="443" y="31"/>
                    <a:pt x="236" y="37"/>
                    <a:pt x="28" y="42"/>
                  </a:cubicBezTo>
                  <a:lnTo>
                    <a:pt x="208" y="998"/>
                  </a:lnTo>
                  <a:moveTo>
                    <a:pt x="665" y="1058"/>
                  </a:moveTo>
                  <a:lnTo>
                    <a:pt x="653" y="1056"/>
                  </a:lnTo>
                  <a:cubicBezTo>
                    <a:pt x="505" y="1043"/>
                    <a:pt x="352" y="1030"/>
                    <a:pt x="198" y="1020"/>
                  </a:cubicBezTo>
                  <a:lnTo>
                    <a:pt x="189" y="1019"/>
                  </a:lnTo>
                  <a:lnTo>
                    <a:pt x="188" y="1010"/>
                  </a:lnTo>
                  <a:lnTo>
                    <a:pt x="0" y="20"/>
                  </a:lnTo>
                  <a:lnTo>
                    <a:pt x="14" y="19"/>
                  </a:lnTo>
                  <a:cubicBezTo>
                    <a:pt x="231" y="14"/>
                    <a:pt x="446" y="8"/>
                    <a:pt x="654" y="1"/>
                  </a:cubicBezTo>
                  <a:lnTo>
                    <a:pt x="665" y="0"/>
                  </a:lnTo>
                  <a:lnTo>
                    <a:pt x="665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105285" y="1440940"/>
              <a:ext cx="409320" cy="366480"/>
            </a:xfrm>
            <a:custGeom>
              <a:avLst/>
              <a:gdLst/>
              <a:ahLst/>
              <a:cxnLst/>
              <a:rect l="l" t="t" r="r" b="b"/>
              <a:pathLst>
                <a:path w="1137" h="1018" extrusionOk="0">
                  <a:moveTo>
                    <a:pt x="27" y="108"/>
                  </a:moveTo>
                  <a:lnTo>
                    <a:pt x="171" y="995"/>
                  </a:lnTo>
                  <a:cubicBezTo>
                    <a:pt x="494" y="992"/>
                    <a:pt x="809" y="986"/>
                    <a:pt x="1109" y="979"/>
                  </a:cubicBezTo>
                  <a:lnTo>
                    <a:pt x="929" y="25"/>
                  </a:lnTo>
                  <a:cubicBezTo>
                    <a:pt x="640" y="62"/>
                    <a:pt x="337" y="89"/>
                    <a:pt x="27" y="108"/>
                  </a:cubicBezTo>
                  <a:moveTo>
                    <a:pt x="152" y="1018"/>
                  </a:moveTo>
                  <a:lnTo>
                    <a:pt x="0" y="87"/>
                  </a:lnTo>
                  <a:lnTo>
                    <a:pt x="13" y="86"/>
                  </a:lnTo>
                  <a:cubicBezTo>
                    <a:pt x="330" y="67"/>
                    <a:pt x="641" y="39"/>
                    <a:pt x="937" y="1"/>
                  </a:cubicBezTo>
                  <a:lnTo>
                    <a:pt x="947" y="0"/>
                  </a:lnTo>
                  <a:lnTo>
                    <a:pt x="1137" y="1001"/>
                  </a:lnTo>
                  <a:lnTo>
                    <a:pt x="1123" y="1001"/>
                  </a:lnTo>
                  <a:cubicBezTo>
                    <a:pt x="816" y="1009"/>
                    <a:pt x="492" y="1014"/>
                    <a:pt x="161" y="1018"/>
                  </a:cubicBezTo>
                  <a:lnTo>
                    <a:pt x="152" y="10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1175965" y="2962300"/>
              <a:ext cx="448560" cy="413640"/>
            </a:xfrm>
            <a:custGeom>
              <a:avLst/>
              <a:gdLst/>
              <a:ahLst/>
              <a:cxnLst/>
              <a:rect l="l" t="t" r="r" b="b"/>
              <a:pathLst>
                <a:path w="1246" h="1149" extrusionOk="0">
                  <a:moveTo>
                    <a:pt x="25" y="1093"/>
                  </a:moveTo>
                  <a:cubicBezTo>
                    <a:pt x="373" y="1124"/>
                    <a:pt x="728" y="1133"/>
                    <a:pt x="1112" y="1122"/>
                  </a:cubicBezTo>
                  <a:lnTo>
                    <a:pt x="1220" y="44"/>
                  </a:lnTo>
                  <a:cubicBezTo>
                    <a:pt x="850" y="53"/>
                    <a:pt x="506" y="46"/>
                    <a:pt x="170" y="24"/>
                  </a:cubicBezTo>
                  <a:lnTo>
                    <a:pt x="25" y="1093"/>
                  </a:lnTo>
                  <a:moveTo>
                    <a:pt x="797" y="1149"/>
                  </a:moveTo>
                  <a:cubicBezTo>
                    <a:pt x="526" y="1149"/>
                    <a:pt x="267" y="1138"/>
                    <a:pt x="12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04" y="23"/>
                    <a:pt x="854" y="30"/>
                    <a:pt x="1233" y="21"/>
                  </a:cubicBezTo>
                  <a:lnTo>
                    <a:pt x="1246" y="21"/>
                  </a:lnTo>
                  <a:lnTo>
                    <a:pt x="1133" y="1144"/>
                  </a:lnTo>
                  <a:lnTo>
                    <a:pt x="1123" y="1144"/>
                  </a:lnTo>
                  <a:cubicBezTo>
                    <a:pt x="1012" y="1148"/>
                    <a:pt x="904" y="1149"/>
                    <a:pt x="797" y="1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2774365" y="3479260"/>
              <a:ext cx="434160" cy="447840"/>
            </a:xfrm>
            <a:custGeom>
              <a:avLst/>
              <a:gdLst/>
              <a:ahLst/>
              <a:cxnLst/>
              <a:rect l="l" t="t" r="r" b="b"/>
              <a:pathLst>
                <a:path w="1206" h="1244" extrusionOk="0">
                  <a:moveTo>
                    <a:pt x="22" y="255"/>
                  </a:moveTo>
                  <a:lnTo>
                    <a:pt x="22" y="1215"/>
                  </a:lnTo>
                  <a:cubicBezTo>
                    <a:pt x="453" y="1107"/>
                    <a:pt x="816" y="1018"/>
                    <a:pt x="1183" y="939"/>
                  </a:cubicBezTo>
                  <a:lnTo>
                    <a:pt x="1147" y="27"/>
                  </a:lnTo>
                  <a:cubicBezTo>
                    <a:pt x="792" y="92"/>
                    <a:pt x="440" y="166"/>
                    <a:pt x="22" y="255"/>
                  </a:cubicBezTo>
                  <a:moveTo>
                    <a:pt x="0" y="1244"/>
                  </a:moveTo>
                  <a:lnTo>
                    <a:pt x="0" y="236"/>
                  </a:lnTo>
                  <a:lnTo>
                    <a:pt x="9" y="235"/>
                  </a:lnTo>
                  <a:cubicBezTo>
                    <a:pt x="435" y="143"/>
                    <a:pt x="793" y="69"/>
                    <a:pt x="1156" y="2"/>
                  </a:cubicBezTo>
                  <a:lnTo>
                    <a:pt x="1168" y="0"/>
                  </a:lnTo>
                  <a:lnTo>
                    <a:pt x="1206" y="958"/>
                  </a:lnTo>
                  <a:lnTo>
                    <a:pt x="1197" y="960"/>
                  </a:lnTo>
                  <a:cubicBezTo>
                    <a:pt x="824" y="1040"/>
                    <a:pt x="454" y="1130"/>
                    <a:pt x="14" y="1241"/>
                  </a:cubicBezTo>
                  <a:lnTo>
                    <a:pt x="0" y="12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812725" y="3297100"/>
              <a:ext cx="372240" cy="460080"/>
            </a:xfrm>
            <a:custGeom>
              <a:avLst/>
              <a:gdLst/>
              <a:ahLst/>
              <a:cxnLst/>
              <a:rect l="l" t="t" r="r" b="b"/>
              <a:pathLst>
                <a:path w="1034" h="1278" extrusionOk="0">
                  <a:moveTo>
                    <a:pt x="23" y="1103"/>
                  </a:moveTo>
                  <a:cubicBezTo>
                    <a:pt x="294" y="1171"/>
                    <a:pt x="576" y="1221"/>
                    <a:pt x="864" y="1253"/>
                  </a:cubicBezTo>
                  <a:lnTo>
                    <a:pt x="1009" y="184"/>
                  </a:lnTo>
                  <a:cubicBezTo>
                    <a:pt x="670" y="153"/>
                    <a:pt x="338" y="101"/>
                    <a:pt x="23" y="28"/>
                  </a:cubicBezTo>
                  <a:lnTo>
                    <a:pt x="23" y="1103"/>
                  </a:lnTo>
                  <a:moveTo>
                    <a:pt x="884" y="1278"/>
                  </a:moveTo>
                  <a:lnTo>
                    <a:pt x="872" y="1277"/>
                  </a:lnTo>
                  <a:cubicBezTo>
                    <a:pt x="577" y="1245"/>
                    <a:pt x="287" y="1193"/>
                    <a:pt x="8" y="1123"/>
                  </a:cubicBezTo>
                  <a:lnTo>
                    <a:pt x="0" y="1121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337" y="78"/>
                    <a:pt x="676" y="131"/>
                    <a:pt x="1022" y="162"/>
                  </a:cubicBezTo>
                  <a:lnTo>
                    <a:pt x="1034" y="163"/>
                  </a:lnTo>
                  <a:lnTo>
                    <a:pt x="884" y="12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842965" y="2537860"/>
              <a:ext cx="448560" cy="433080"/>
            </a:xfrm>
            <a:custGeom>
              <a:avLst/>
              <a:gdLst/>
              <a:ahLst/>
              <a:cxnLst/>
              <a:rect l="l" t="t" r="r" b="b"/>
              <a:pathLst>
                <a:path w="1246" h="1203" extrusionOk="0">
                  <a:moveTo>
                    <a:pt x="26" y="1047"/>
                  </a:moveTo>
                  <a:cubicBezTo>
                    <a:pt x="361" y="1109"/>
                    <a:pt x="714" y="1153"/>
                    <a:pt x="1076" y="1179"/>
                  </a:cubicBezTo>
                  <a:lnTo>
                    <a:pt x="1220" y="109"/>
                  </a:lnTo>
                  <a:cubicBezTo>
                    <a:pt x="871" y="93"/>
                    <a:pt x="530" y="65"/>
                    <a:pt x="207" y="25"/>
                  </a:cubicBezTo>
                  <a:lnTo>
                    <a:pt x="26" y="1047"/>
                  </a:lnTo>
                  <a:moveTo>
                    <a:pt x="1095" y="1203"/>
                  </a:moveTo>
                  <a:lnTo>
                    <a:pt x="1085" y="1202"/>
                  </a:lnTo>
                  <a:cubicBezTo>
                    <a:pt x="715" y="1177"/>
                    <a:pt x="353" y="1131"/>
                    <a:pt x="11" y="1067"/>
                  </a:cubicBezTo>
                  <a:lnTo>
                    <a:pt x="0" y="1065"/>
                  </a:lnTo>
                  <a:lnTo>
                    <a:pt x="188" y="0"/>
                  </a:lnTo>
                  <a:lnTo>
                    <a:pt x="199" y="2"/>
                  </a:lnTo>
                  <a:cubicBezTo>
                    <a:pt x="529" y="42"/>
                    <a:pt x="877" y="71"/>
                    <a:pt x="1234" y="87"/>
                  </a:cubicBezTo>
                  <a:lnTo>
                    <a:pt x="1246" y="88"/>
                  </a:lnTo>
                  <a:lnTo>
                    <a:pt x="1095" y="1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1122685" y="3355420"/>
              <a:ext cx="461880" cy="416880"/>
            </a:xfrm>
            <a:custGeom>
              <a:avLst/>
              <a:gdLst/>
              <a:ahLst/>
              <a:cxnLst/>
              <a:rect l="l" t="t" r="r" b="b"/>
              <a:pathLst>
                <a:path w="1283" h="1158" extrusionOk="0">
                  <a:moveTo>
                    <a:pt x="26" y="1094"/>
                  </a:moveTo>
                  <a:cubicBezTo>
                    <a:pt x="385" y="1133"/>
                    <a:pt x="752" y="1144"/>
                    <a:pt x="1149" y="1129"/>
                  </a:cubicBezTo>
                  <a:lnTo>
                    <a:pt x="1258" y="52"/>
                  </a:lnTo>
                  <a:cubicBezTo>
                    <a:pt x="874" y="64"/>
                    <a:pt x="518" y="55"/>
                    <a:pt x="170" y="24"/>
                  </a:cubicBezTo>
                  <a:lnTo>
                    <a:pt x="26" y="1094"/>
                  </a:lnTo>
                  <a:moveTo>
                    <a:pt x="824" y="1158"/>
                  </a:moveTo>
                  <a:cubicBezTo>
                    <a:pt x="543" y="1158"/>
                    <a:pt x="275" y="1144"/>
                    <a:pt x="11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1" y="0"/>
                  </a:lnTo>
                  <a:cubicBezTo>
                    <a:pt x="516" y="32"/>
                    <a:pt x="878" y="42"/>
                    <a:pt x="1270" y="29"/>
                  </a:cubicBezTo>
                  <a:lnTo>
                    <a:pt x="1283" y="29"/>
                  </a:lnTo>
                  <a:lnTo>
                    <a:pt x="1170" y="1151"/>
                  </a:lnTo>
                  <a:lnTo>
                    <a:pt x="1160" y="1152"/>
                  </a:lnTo>
                  <a:cubicBezTo>
                    <a:pt x="1045" y="1156"/>
                    <a:pt x="933" y="1158"/>
                    <a:pt x="824" y="1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546205" y="2759260"/>
              <a:ext cx="435240" cy="344160"/>
            </a:xfrm>
            <a:custGeom>
              <a:avLst/>
              <a:gdLst/>
              <a:ahLst/>
              <a:cxnLst/>
              <a:rect l="l" t="t" r="r" b="b"/>
              <a:pathLst>
                <a:path w="1209" h="956" extrusionOk="0">
                  <a:moveTo>
                    <a:pt x="25" y="55"/>
                  </a:moveTo>
                  <a:lnTo>
                    <a:pt x="97" y="931"/>
                  </a:lnTo>
                  <a:cubicBezTo>
                    <a:pt x="484" y="898"/>
                    <a:pt x="840" y="883"/>
                    <a:pt x="1183" y="887"/>
                  </a:cubicBezTo>
                  <a:lnTo>
                    <a:pt x="1075" y="23"/>
                  </a:lnTo>
                  <a:cubicBezTo>
                    <a:pt x="743" y="20"/>
                    <a:pt x="399" y="31"/>
                    <a:pt x="25" y="55"/>
                  </a:cubicBezTo>
                  <a:moveTo>
                    <a:pt x="76" y="956"/>
                  </a:moveTo>
                  <a:lnTo>
                    <a:pt x="0" y="34"/>
                  </a:lnTo>
                  <a:lnTo>
                    <a:pt x="12" y="33"/>
                  </a:lnTo>
                  <a:cubicBezTo>
                    <a:pt x="395" y="8"/>
                    <a:pt x="746" y="-3"/>
                    <a:pt x="1085" y="0"/>
                  </a:cubicBezTo>
                  <a:lnTo>
                    <a:pt x="1095" y="0"/>
                  </a:lnTo>
                  <a:lnTo>
                    <a:pt x="1209" y="910"/>
                  </a:lnTo>
                  <a:lnTo>
                    <a:pt x="1196" y="909"/>
                  </a:lnTo>
                  <a:cubicBezTo>
                    <a:pt x="846" y="906"/>
                    <a:pt x="483" y="920"/>
                    <a:pt x="87" y="955"/>
                  </a:cubicBezTo>
                  <a:lnTo>
                    <a:pt x="76" y="9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909205" y="2162740"/>
              <a:ext cx="435600" cy="414720"/>
            </a:xfrm>
            <a:custGeom>
              <a:avLst/>
              <a:gdLst/>
              <a:ahLst/>
              <a:cxnLst/>
              <a:rect l="l" t="t" r="r" b="b"/>
              <a:pathLst>
                <a:path w="1210" h="1152" extrusionOk="0">
                  <a:moveTo>
                    <a:pt x="27" y="1045"/>
                  </a:moveTo>
                  <a:cubicBezTo>
                    <a:pt x="350" y="1084"/>
                    <a:pt x="691" y="1113"/>
                    <a:pt x="1039" y="1129"/>
                  </a:cubicBezTo>
                  <a:lnTo>
                    <a:pt x="1184" y="59"/>
                  </a:lnTo>
                  <a:cubicBezTo>
                    <a:pt x="848" y="53"/>
                    <a:pt x="519" y="40"/>
                    <a:pt x="208" y="23"/>
                  </a:cubicBezTo>
                  <a:lnTo>
                    <a:pt x="27" y="1045"/>
                  </a:lnTo>
                  <a:moveTo>
                    <a:pt x="1059" y="1152"/>
                  </a:moveTo>
                  <a:lnTo>
                    <a:pt x="1049" y="1152"/>
                  </a:lnTo>
                  <a:cubicBezTo>
                    <a:pt x="692" y="1136"/>
                    <a:pt x="343" y="1107"/>
                    <a:pt x="12" y="1066"/>
                  </a:cubicBezTo>
                  <a:lnTo>
                    <a:pt x="0" y="1065"/>
                  </a:lnTo>
                  <a:lnTo>
                    <a:pt x="189" y="0"/>
                  </a:lnTo>
                  <a:lnTo>
                    <a:pt x="199" y="0"/>
                  </a:lnTo>
                  <a:cubicBezTo>
                    <a:pt x="517" y="18"/>
                    <a:pt x="853" y="30"/>
                    <a:pt x="1197" y="37"/>
                  </a:cubicBezTo>
                  <a:lnTo>
                    <a:pt x="1210" y="37"/>
                  </a:lnTo>
                  <a:lnTo>
                    <a:pt x="1059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160285" y="2771140"/>
              <a:ext cx="421200" cy="38124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24" y="121"/>
                  </a:moveTo>
                  <a:lnTo>
                    <a:pt x="59" y="1032"/>
                  </a:lnTo>
                  <a:cubicBezTo>
                    <a:pt x="460" y="973"/>
                    <a:pt x="816" y="930"/>
                    <a:pt x="1146" y="900"/>
                  </a:cubicBezTo>
                  <a:lnTo>
                    <a:pt x="1074" y="24"/>
                  </a:lnTo>
                  <a:cubicBezTo>
                    <a:pt x="754" y="45"/>
                    <a:pt x="410" y="77"/>
                    <a:pt x="24" y="121"/>
                  </a:cubicBezTo>
                  <a:moveTo>
                    <a:pt x="38" y="1059"/>
                  </a:moveTo>
                  <a:lnTo>
                    <a:pt x="0" y="100"/>
                  </a:lnTo>
                  <a:lnTo>
                    <a:pt x="10" y="99"/>
                  </a:lnTo>
                  <a:cubicBezTo>
                    <a:pt x="406" y="54"/>
                    <a:pt x="757" y="22"/>
                    <a:pt x="1084" y="0"/>
                  </a:cubicBezTo>
                  <a:lnTo>
                    <a:pt x="1095" y="0"/>
                  </a:lnTo>
                  <a:lnTo>
                    <a:pt x="1170" y="921"/>
                  </a:lnTo>
                  <a:lnTo>
                    <a:pt x="1159" y="922"/>
                  </a:lnTo>
                  <a:cubicBezTo>
                    <a:pt x="823" y="951"/>
                    <a:pt x="460" y="996"/>
                    <a:pt x="50" y="1057"/>
                  </a:cubicBezTo>
                  <a:lnTo>
                    <a:pt x="38" y="10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1228885" y="2569180"/>
              <a:ext cx="435600" cy="410400"/>
            </a:xfrm>
            <a:custGeom>
              <a:avLst/>
              <a:gdLst/>
              <a:ahLst/>
              <a:cxnLst/>
              <a:rect l="l" t="t" r="r" b="b"/>
              <a:pathLst>
                <a:path w="1210" h="1140" extrusionOk="0">
                  <a:moveTo>
                    <a:pt x="26" y="1093"/>
                  </a:moveTo>
                  <a:cubicBezTo>
                    <a:pt x="362" y="1115"/>
                    <a:pt x="706" y="1122"/>
                    <a:pt x="1076" y="1114"/>
                  </a:cubicBezTo>
                  <a:lnTo>
                    <a:pt x="1184" y="37"/>
                  </a:lnTo>
                  <a:cubicBezTo>
                    <a:pt x="827" y="42"/>
                    <a:pt x="495" y="38"/>
                    <a:pt x="171" y="23"/>
                  </a:cubicBezTo>
                  <a:lnTo>
                    <a:pt x="26" y="1093"/>
                  </a:lnTo>
                  <a:moveTo>
                    <a:pt x="772" y="1140"/>
                  </a:moveTo>
                  <a:cubicBezTo>
                    <a:pt x="510" y="1140"/>
                    <a:pt x="259" y="1131"/>
                    <a:pt x="13" y="1115"/>
                  </a:cubicBezTo>
                  <a:lnTo>
                    <a:pt x="0" y="1114"/>
                  </a:lnTo>
                  <a:lnTo>
                    <a:pt x="151" y="0"/>
                  </a:lnTo>
                  <a:lnTo>
                    <a:pt x="162" y="0"/>
                  </a:lnTo>
                  <a:cubicBezTo>
                    <a:pt x="493" y="15"/>
                    <a:pt x="831" y="19"/>
                    <a:pt x="1197" y="14"/>
                  </a:cubicBezTo>
                  <a:lnTo>
                    <a:pt x="1210" y="13"/>
                  </a:lnTo>
                  <a:lnTo>
                    <a:pt x="1096" y="1136"/>
                  </a:lnTo>
                  <a:lnTo>
                    <a:pt x="1086" y="1136"/>
                  </a:lnTo>
                  <a:cubicBezTo>
                    <a:pt x="980" y="1139"/>
                    <a:pt x="875" y="1140"/>
                    <a:pt x="772" y="1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1921885" y="3649900"/>
              <a:ext cx="447840" cy="469800"/>
            </a:xfrm>
            <a:custGeom>
              <a:avLst/>
              <a:gdLst/>
              <a:ahLst/>
              <a:cxnLst/>
              <a:rect l="l" t="t" r="r" b="b"/>
              <a:pathLst>
                <a:path w="1244" h="1305" extrusionOk="0">
                  <a:moveTo>
                    <a:pt x="96" y="225"/>
                  </a:moveTo>
                  <a:lnTo>
                    <a:pt x="24" y="1278"/>
                  </a:lnTo>
                  <a:cubicBezTo>
                    <a:pt x="370" y="1220"/>
                    <a:pt x="740" y="1144"/>
                    <a:pt x="1185" y="1040"/>
                  </a:cubicBezTo>
                  <a:lnTo>
                    <a:pt x="1221" y="28"/>
                  </a:lnTo>
                  <a:cubicBezTo>
                    <a:pt x="790" y="114"/>
                    <a:pt x="432" y="177"/>
                    <a:pt x="96" y="225"/>
                  </a:cubicBezTo>
                  <a:moveTo>
                    <a:pt x="0" y="1305"/>
                  </a:moveTo>
                  <a:lnTo>
                    <a:pt x="75" y="205"/>
                  </a:lnTo>
                  <a:lnTo>
                    <a:pt x="84" y="203"/>
                  </a:lnTo>
                  <a:cubicBezTo>
                    <a:pt x="426" y="155"/>
                    <a:pt x="790" y="91"/>
                    <a:pt x="1230" y="3"/>
                  </a:cubicBezTo>
                  <a:lnTo>
                    <a:pt x="1244" y="0"/>
                  </a:lnTo>
                  <a:lnTo>
                    <a:pt x="1207" y="1058"/>
                  </a:lnTo>
                  <a:lnTo>
                    <a:pt x="1198" y="1060"/>
                  </a:lnTo>
                  <a:cubicBezTo>
                    <a:pt x="743" y="1167"/>
                    <a:pt x="367" y="1244"/>
                    <a:pt x="14" y="1303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2348125" y="3562780"/>
              <a:ext cx="434160" cy="469800"/>
            </a:xfrm>
            <a:custGeom>
              <a:avLst/>
              <a:gdLst/>
              <a:ahLst/>
              <a:cxnLst/>
              <a:rect l="l" t="t" r="r" b="b"/>
              <a:pathLst>
                <a:path w="1206" h="1305" extrusionOk="0">
                  <a:moveTo>
                    <a:pt x="60" y="265"/>
                  </a:moveTo>
                  <a:lnTo>
                    <a:pt x="24" y="1276"/>
                  </a:lnTo>
                  <a:cubicBezTo>
                    <a:pt x="337" y="1202"/>
                    <a:pt x="655" y="1122"/>
                    <a:pt x="963" y="1044"/>
                  </a:cubicBezTo>
                  <a:cubicBezTo>
                    <a:pt x="1037" y="1026"/>
                    <a:pt x="1110" y="1007"/>
                    <a:pt x="1184" y="989"/>
                  </a:cubicBezTo>
                  <a:lnTo>
                    <a:pt x="1184" y="28"/>
                  </a:lnTo>
                  <a:cubicBezTo>
                    <a:pt x="1114" y="43"/>
                    <a:pt x="1045" y="58"/>
                    <a:pt x="976" y="72"/>
                  </a:cubicBezTo>
                  <a:cubicBezTo>
                    <a:pt x="675" y="137"/>
                    <a:pt x="365" y="204"/>
                    <a:pt x="60" y="265"/>
                  </a:cubicBezTo>
                  <a:moveTo>
                    <a:pt x="0" y="1305"/>
                  </a:moveTo>
                  <a:lnTo>
                    <a:pt x="37" y="247"/>
                  </a:lnTo>
                  <a:lnTo>
                    <a:pt x="46" y="245"/>
                  </a:lnTo>
                  <a:cubicBezTo>
                    <a:pt x="355" y="183"/>
                    <a:pt x="668" y="116"/>
                    <a:pt x="971" y="50"/>
                  </a:cubicBezTo>
                  <a:cubicBezTo>
                    <a:pt x="1045" y="34"/>
                    <a:pt x="1119" y="18"/>
                    <a:pt x="1193" y="3"/>
                  </a:cubicBezTo>
                  <a:lnTo>
                    <a:pt x="1206" y="0"/>
                  </a:lnTo>
                  <a:lnTo>
                    <a:pt x="1206" y="1007"/>
                  </a:lnTo>
                  <a:lnTo>
                    <a:pt x="1198" y="1009"/>
                  </a:lnTo>
                  <a:cubicBezTo>
                    <a:pt x="1121" y="1028"/>
                    <a:pt x="1045" y="1047"/>
                    <a:pt x="968" y="1066"/>
                  </a:cubicBezTo>
                  <a:cubicBezTo>
                    <a:pt x="656" y="1145"/>
                    <a:pt x="332" y="1227"/>
                    <a:pt x="14" y="1302"/>
                  </a:cubicBezTo>
                  <a:lnTo>
                    <a:pt x="0" y="13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1495645" y="3722260"/>
              <a:ext cx="461520" cy="443880"/>
            </a:xfrm>
            <a:custGeom>
              <a:avLst/>
              <a:gdLst/>
              <a:ahLst/>
              <a:cxnLst/>
              <a:rect l="l" t="t" r="r" b="b"/>
              <a:pathLst>
                <a:path w="1282" h="1233" extrusionOk="0">
                  <a:moveTo>
                    <a:pt x="134" y="132"/>
                  </a:moveTo>
                  <a:lnTo>
                    <a:pt x="25" y="1209"/>
                  </a:lnTo>
                  <a:cubicBezTo>
                    <a:pt x="388" y="1192"/>
                    <a:pt x="767" y="1150"/>
                    <a:pt x="1185" y="1081"/>
                  </a:cubicBezTo>
                  <a:lnTo>
                    <a:pt x="1258" y="27"/>
                  </a:lnTo>
                  <a:cubicBezTo>
                    <a:pt x="853" y="84"/>
                    <a:pt x="485" y="119"/>
                    <a:pt x="134" y="132"/>
                  </a:cubicBezTo>
                  <a:moveTo>
                    <a:pt x="0" y="1233"/>
                  </a:moveTo>
                  <a:lnTo>
                    <a:pt x="113" y="110"/>
                  </a:lnTo>
                  <a:lnTo>
                    <a:pt x="123" y="110"/>
                  </a:lnTo>
                  <a:cubicBezTo>
                    <a:pt x="480" y="96"/>
                    <a:pt x="855" y="61"/>
                    <a:pt x="1268" y="2"/>
                  </a:cubicBezTo>
                  <a:lnTo>
                    <a:pt x="1282" y="0"/>
                  </a:lnTo>
                  <a:lnTo>
                    <a:pt x="1207" y="1100"/>
                  </a:lnTo>
                  <a:lnTo>
                    <a:pt x="1198" y="1102"/>
                  </a:lnTo>
                  <a:cubicBezTo>
                    <a:pt x="770" y="1173"/>
                    <a:pt x="383" y="1216"/>
                    <a:pt x="13" y="1233"/>
                  </a:cubicBezTo>
                  <a:lnTo>
                    <a:pt x="0" y="1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812725" y="4091260"/>
              <a:ext cx="266040" cy="379440"/>
            </a:xfrm>
            <a:custGeom>
              <a:avLst/>
              <a:gdLst/>
              <a:ahLst/>
              <a:cxnLst/>
              <a:rect l="l" t="t" r="r" b="b"/>
              <a:pathLst>
                <a:path w="739" h="1054" extrusionOk="0">
                  <a:moveTo>
                    <a:pt x="23" y="1031"/>
                  </a:moveTo>
                  <a:lnTo>
                    <a:pt x="595" y="1031"/>
                  </a:lnTo>
                  <a:lnTo>
                    <a:pt x="713" y="162"/>
                  </a:lnTo>
                  <a:cubicBezTo>
                    <a:pt x="479" y="131"/>
                    <a:pt x="246" y="86"/>
                    <a:pt x="23" y="29"/>
                  </a:cubicBezTo>
                  <a:lnTo>
                    <a:pt x="23" y="1031"/>
                  </a:lnTo>
                  <a:moveTo>
                    <a:pt x="615" y="1054"/>
                  </a:moveTo>
                  <a:lnTo>
                    <a:pt x="0" y="105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245" y="63"/>
                    <a:pt x="485" y="110"/>
                    <a:pt x="727" y="141"/>
                  </a:cubicBezTo>
                  <a:lnTo>
                    <a:pt x="739" y="142"/>
                  </a:lnTo>
                  <a:lnTo>
                    <a:pt x="615" y="10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1465045" y="4109980"/>
              <a:ext cx="465480" cy="360720"/>
            </a:xfrm>
            <a:custGeom>
              <a:avLst/>
              <a:gdLst/>
              <a:ahLst/>
              <a:cxnLst/>
              <a:rect l="l" t="t" r="r" b="b"/>
              <a:pathLst>
                <a:path w="1293" h="1002" extrusionOk="0">
                  <a:moveTo>
                    <a:pt x="25" y="979"/>
                  </a:moveTo>
                  <a:lnTo>
                    <a:pt x="1204" y="979"/>
                  </a:lnTo>
                  <a:lnTo>
                    <a:pt x="1269" y="27"/>
                  </a:lnTo>
                  <a:cubicBezTo>
                    <a:pt x="851" y="96"/>
                    <a:pt x="471" y="138"/>
                    <a:pt x="108" y="155"/>
                  </a:cubicBezTo>
                  <a:lnTo>
                    <a:pt x="25" y="979"/>
                  </a:lnTo>
                  <a:moveTo>
                    <a:pt x="1225" y="1002"/>
                  </a:moveTo>
                  <a:lnTo>
                    <a:pt x="0" y="1002"/>
                  </a:lnTo>
                  <a:lnTo>
                    <a:pt x="87" y="134"/>
                  </a:lnTo>
                  <a:lnTo>
                    <a:pt x="97" y="133"/>
                  </a:lnTo>
                  <a:cubicBezTo>
                    <a:pt x="466" y="116"/>
                    <a:pt x="852" y="74"/>
                    <a:pt x="1279" y="2"/>
                  </a:cubicBezTo>
                  <a:lnTo>
                    <a:pt x="1293" y="0"/>
                  </a:lnTo>
                  <a:lnTo>
                    <a:pt x="1225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812725" y="3692020"/>
              <a:ext cx="319320" cy="458640"/>
            </a:xfrm>
            <a:custGeom>
              <a:avLst/>
              <a:gdLst/>
              <a:ahLst/>
              <a:cxnLst/>
              <a:rect l="l" t="t" r="r" b="b"/>
              <a:pathLst>
                <a:path w="887" h="1274" extrusionOk="0">
                  <a:moveTo>
                    <a:pt x="23" y="1115"/>
                  </a:moveTo>
                  <a:cubicBezTo>
                    <a:pt x="247" y="1172"/>
                    <a:pt x="481" y="1218"/>
                    <a:pt x="716" y="1248"/>
                  </a:cubicBezTo>
                  <a:lnTo>
                    <a:pt x="861" y="179"/>
                  </a:lnTo>
                  <a:cubicBezTo>
                    <a:pt x="575" y="147"/>
                    <a:pt x="293" y="97"/>
                    <a:pt x="23" y="30"/>
                  </a:cubicBezTo>
                  <a:lnTo>
                    <a:pt x="23" y="1115"/>
                  </a:lnTo>
                  <a:moveTo>
                    <a:pt x="736" y="1274"/>
                  </a:moveTo>
                  <a:lnTo>
                    <a:pt x="725" y="1272"/>
                  </a:lnTo>
                  <a:cubicBezTo>
                    <a:pt x="481" y="1241"/>
                    <a:pt x="240" y="1194"/>
                    <a:pt x="8" y="1134"/>
                  </a:cubicBezTo>
                  <a:lnTo>
                    <a:pt x="0" y="1132"/>
                  </a:lnTo>
                  <a:lnTo>
                    <a:pt x="0" y="0"/>
                  </a:lnTo>
                  <a:lnTo>
                    <a:pt x="14" y="4"/>
                  </a:lnTo>
                  <a:cubicBezTo>
                    <a:pt x="291" y="73"/>
                    <a:pt x="581" y="125"/>
                    <a:pt x="875" y="157"/>
                  </a:cubicBezTo>
                  <a:lnTo>
                    <a:pt x="887" y="159"/>
                  </a:lnTo>
                  <a:lnTo>
                    <a:pt x="736" y="1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1026205" y="4141300"/>
              <a:ext cx="478440" cy="329400"/>
            </a:xfrm>
            <a:custGeom>
              <a:avLst/>
              <a:gdLst/>
              <a:ahLst/>
              <a:cxnLst/>
              <a:rect l="l" t="t" r="r" b="b"/>
              <a:pathLst>
                <a:path w="1329" h="915" extrusionOk="0">
                  <a:moveTo>
                    <a:pt x="25" y="892"/>
                  </a:moveTo>
                  <a:lnTo>
                    <a:pt x="1221" y="892"/>
                  </a:lnTo>
                  <a:lnTo>
                    <a:pt x="1304" y="69"/>
                  </a:lnTo>
                  <a:cubicBezTo>
                    <a:pt x="894" y="87"/>
                    <a:pt x="514" y="73"/>
                    <a:pt x="143" y="26"/>
                  </a:cubicBezTo>
                  <a:lnTo>
                    <a:pt x="25" y="892"/>
                  </a:lnTo>
                  <a:moveTo>
                    <a:pt x="1242" y="915"/>
                  </a:moveTo>
                  <a:lnTo>
                    <a:pt x="0" y="915"/>
                  </a:lnTo>
                  <a:lnTo>
                    <a:pt x="123" y="0"/>
                  </a:lnTo>
                  <a:lnTo>
                    <a:pt x="134" y="2"/>
                  </a:lnTo>
                  <a:cubicBezTo>
                    <a:pt x="512" y="50"/>
                    <a:pt x="898" y="65"/>
                    <a:pt x="1316" y="46"/>
                  </a:cubicBezTo>
                  <a:lnTo>
                    <a:pt x="1329" y="45"/>
                  </a:lnTo>
                  <a:lnTo>
                    <a:pt x="1242" y="9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774365" y="2806420"/>
              <a:ext cx="407520" cy="411840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22" y="157"/>
                  </a:moveTo>
                  <a:lnTo>
                    <a:pt x="22" y="1117"/>
                  </a:lnTo>
                  <a:cubicBezTo>
                    <a:pt x="425" y="1047"/>
                    <a:pt x="766" y="989"/>
                    <a:pt x="1109" y="938"/>
                  </a:cubicBezTo>
                  <a:lnTo>
                    <a:pt x="1073" y="25"/>
                  </a:lnTo>
                  <a:cubicBezTo>
                    <a:pt x="740" y="63"/>
                    <a:pt x="412" y="105"/>
                    <a:pt x="22" y="157"/>
                  </a:cubicBezTo>
                  <a:moveTo>
                    <a:pt x="0" y="1144"/>
                  </a:moveTo>
                  <a:lnTo>
                    <a:pt x="0" y="137"/>
                  </a:lnTo>
                  <a:lnTo>
                    <a:pt x="9" y="136"/>
                  </a:lnTo>
                  <a:cubicBezTo>
                    <a:pt x="408" y="83"/>
                    <a:pt x="743" y="40"/>
                    <a:pt x="1082" y="1"/>
                  </a:cubicBezTo>
                  <a:lnTo>
                    <a:pt x="1095" y="0"/>
                  </a:lnTo>
                  <a:lnTo>
                    <a:pt x="1132" y="957"/>
                  </a:lnTo>
                  <a:lnTo>
                    <a:pt x="1122" y="959"/>
                  </a:lnTo>
                  <a:cubicBezTo>
                    <a:pt x="772" y="1011"/>
                    <a:pt x="426" y="1070"/>
                    <a:pt x="13" y="1142"/>
                  </a:cubicBezTo>
                  <a:lnTo>
                    <a:pt x="0" y="1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2774365" y="3815860"/>
              <a:ext cx="447480" cy="465480"/>
            </a:xfrm>
            <a:custGeom>
              <a:avLst/>
              <a:gdLst/>
              <a:ahLst/>
              <a:cxnLst/>
              <a:rect l="l" t="t" r="r" b="b"/>
              <a:pathLst>
                <a:path w="1243" h="1293" extrusionOk="0">
                  <a:moveTo>
                    <a:pt x="22" y="304"/>
                  </a:moveTo>
                  <a:lnTo>
                    <a:pt x="22" y="1264"/>
                  </a:lnTo>
                  <a:cubicBezTo>
                    <a:pt x="466" y="1136"/>
                    <a:pt x="841" y="1033"/>
                    <a:pt x="1220" y="940"/>
                  </a:cubicBezTo>
                  <a:lnTo>
                    <a:pt x="1184" y="28"/>
                  </a:lnTo>
                  <a:cubicBezTo>
                    <a:pt x="817" y="107"/>
                    <a:pt x="454" y="195"/>
                    <a:pt x="22" y="304"/>
                  </a:cubicBezTo>
                  <a:moveTo>
                    <a:pt x="0" y="1293"/>
                  </a:moveTo>
                  <a:lnTo>
                    <a:pt x="0" y="286"/>
                  </a:lnTo>
                  <a:lnTo>
                    <a:pt x="8" y="284"/>
                  </a:lnTo>
                  <a:cubicBezTo>
                    <a:pt x="448" y="173"/>
                    <a:pt x="818" y="83"/>
                    <a:pt x="1192" y="2"/>
                  </a:cubicBezTo>
                  <a:lnTo>
                    <a:pt x="1205" y="0"/>
                  </a:lnTo>
                  <a:lnTo>
                    <a:pt x="1243" y="957"/>
                  </a:lnTo>
                  <a:lnTo>
                    <a:pt x="1234" y="960"/>
                  </a:lnTo>
                  <a:cubicBezTo>
                    <a:pt x="849" y="1054"/>
                    <a:pt x="468" y="1160"/>
                    <a:pt x="14" y="1289"/>
                  </a:cubicBezTo>
                  <a:lnTo>
                    <a:pt x="0" y="1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1388725" y="1385860"/>
              <a:ext cx="395280" cy="405360"/>
            </a:xfrm>
            <a:custGeom>
              <a:avLst/>
              <a:gdLst/>
              <a:ahLst/>
              <a:cxnLst/>
              <a:rect l="l" t="t" r="r" b="b"/>
              <a:pathLst>
                <a:path w="1098" h="1126" extrusionOk="0">
                  <a:moveTo>
                    <a:pt x="171" y="33"/>
                  </a:moveTo>
                  <a:lnTo>
                    <a:pt x="26" y="1103"/>
                  </a:lnTo>
                  <a:cubicBezTo>
                    <a:pt x="326" y="1101"/>
                    <a:pt x="634" y="1100"/>
                    <a:pt x="964" y="1101"/>
                  </a:cubicBezTo>
                  <a:lnTo>
                    <a:pt x="1073" y="24"/>
                  </a:lnTo>
                  <a:cubicBezTo>
                    <a:pt x="755" y="20"/>
                    <a:pt x="459" y="23"/>
                    <a:pt x="171" y="33"/>
                  </a:cubicBezTo>
                  <a:moveTo>
                    <a:pt x="0" y="1126"/>
                  </a:moveTo>
                  <a:lnTo>
                    <a:pt x="151" y="11"/>
                  </a:lnTo>
                  <a:lnTo>
                    <a:pt x="160" y="11"/>
                  </a:lnTo>
                  <a:cubicBezTo>
                    <a:pt x="456" y="0"/>
                    <a:pt x="759" y="-3"/>
                    <a:pt x="1086" y="1"/>
                  </a:cubicBezTo>
                  <a:lnTo>
                    <a:pt x="1098" y="1"/>
                  </a:lnTo>
                  <a:lnTo>
                    <a:pt x="985" y="1124"/>
                  </a:lnTo>
                  <a:lnTo>
                    <a:pt x="975" y="1124"/>
                  </a:lnTo>
                  <a:cubicBezTo>
                    <a:pt x="635" y="1123"/>
                    <a:pt x="321" y="1124"/>
                    <a:pt x="13" y="1126"/>
                  </a:cubicBezTo>
                  <a:lnTo>
                    <a:pt x="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3200245" y="3741700"/>
              <a:ext cx="461160" cy="420840"/>
            </a:xfrm>
            <a:custGeom>
              <a:avLst/>
              <a:gdLst/>
              <a:ahLst/>
              <a:cxnLst/>
              <a:rect l="l" t="t" r="r" b="b"/>
              <a:pathLst>
                <a:path w="1281" h="1169" extrusionOk="0">
                  <a:moveTo>
                    <a:pt x="23" y="229"/>
                  </a:moveTo>
                  <a:lnTo>
                    <a:pt x="60" y="1140"/>
                  </a:lnTo>
                  <a:cubicBezTo>
                    <a:pt x="501" y="1033"/>
                    <a:pt x="893" y="955"/>
                    <a:pt x="1257" y="902"/>
                  </a:cubicBezTo>
                  <a:lnTo>
                    <a:pt x="1185" y="26"/>
                  </a:lnTo>
                  <a:cubicBezTo>
                    <a:pt x="832" y="70"/>
                    <a:pt x="451" y="137"/>
                    <a:pt x="23" y="229"/>
                  </a:cubicBezTo>
                  <a:moveTo>
                    <a:pt x="38" y="1169"/>
                  </a:moveTo>
                  <a:lnTo>
                    <a:pt x="0" y="210"/>
                  </a:lnTo>
                  <a:lnTo>
                    <a:pt x="9" y="208"/>
                  </a:lnTo>
                  <a:cubicBezTo>
                    <a:pt x="447" y="114"/>
                    <a:pt x="834" y="47"/>
                    <a:pt x="1194" y="2"/>
                  </a:cubicBezTo>
                  <a:lnTo>
                    <a:pt x="1206" y="0"/>
                  </a:lnTo>
                  <a:lnTo>
                    <a:pt x="1281" y="922"/>
                  </a:lnTo>
                  <a:lnTo>
                    <a:pt x="1271" y="923"/>
                  </a:lnTo>
                  <a:cubicBezTo>
                    <a:pt x="901" y="976"/>
                    <a:pt x="502" y="1055"/>
                    <a:pt x="51" y="1166"/>
                  </a:cubicBezTo>
                  <a:lnTo>
                    <a:pt x="38" y="11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2332285" y="4270900"/>
              <a:ext cx="450000" cy="199800"/>
            </a:xfrm>
            <a:custGeom>
              <a:avLst/>
              <a:gdLst/>
              <a:ahLst/>
              <a:cxnLst/>
              <a:rect l="l" t="t" r="r" b="b"/>
              <a:pathLst>
                <a:path w="1250" h="555" extrusionOk="0">
                  <a:moveTo>
                    <a:pt x="24" y="532"/>
                  </a:moveTo>
                  <a:lnTo>
                    <a:pt x="1228" y="532"/>
                  </a:lnTo>
                  <a:lnTo>
                    <a:pt x="1228" y="29"/>
                  </a:lnTo>
                  <a:cubicBezTo>
                    <a:pt x="1153" y="51"/>
                    <a:pt x="1079" y="72"/>
                    <a:pt x="1005" y="94"/>
                  </a:cubicBezTo>
                  <a:cubicBezTo>
                    <a:pt x="685" y="185"/>
                    <a:pt x="355" y="280"/>
                    <a:pt x="30" y="368"/>
                  </a:cubicBezTo>
                  <a:lnTo>
                    <a:pt x="24" y="532"/>
                  </a:lnTo>
                  <a:moveTo>
                    <a:pt x="1250" y="555"/>
                  </a:moveTo>
                  <a:lnTo>
                    <a:pt x="0" y="555"/>
                  </a:lnTo>
                  <a:lnTo>
                    <a:pt x="8" y="350"/>
                  </a:lnTo>
                  <a:lnTo>
                    <a:pt x="16" y="348"/>
                  </a:lnTo>
                  <a:cubicBezTo>
                    <a:pt x="343" y="260"/>
                    <a:pt x="676" y="164"/>
                    <a:pt x="999" y="72"/>
                  </a:cubicBezTo>
                  <a:cubicBezTo>
                    <a:pt x="1078" y="49"/>
                    <a:pt x="1157" y="26"/>
                    <a:pt x="1236" y="4"/>
                  </a:cubicBezTo>
                  <a:lnTo>
                    <a:pt x="1250" y="0"/>
                  </a:lnTo>
                  <a:lnTo>
                    <a:pt x="1250" y="5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3626125" y="3716860"/>
              <a:ext cx="474840" cy="357840"/>
            </a:xfrm>
            <a:custGeom>
              <a:avLst/>
              <a:gdLst/>
              <a:ahLst/>
              <a:cxnLst/>
              <a:rect l="l" t="t" r="r" b="b"/>
              <a:pathLst>
                <a:path w="1319" h="994" extrusionOk="0">
                  <a:moveTo>
                    <a:pt x="24" y="92"/>
                  </a:moveTo>
                  <a:lnTo>
                    <a:pt x="96" y="968"/>
                  </a:lnTo>
                  <a:cubicBezTo>
                    <a:pt x="523" y="908"/>
                    <a:pt x="916" y="881"/>
                    <a:pt x="1294" y="887"/>
                  </a:cubicBezTo>
                  <a:lnTo>
                    <a:pt x="1185" y="23"/>
                  </a:lnTo>
                  <a:cubicBezTo>
                    <a:pt x="819" y="18"/>
                    <a:pt x="439" y="40"/>
                    <a:pt x="24" y="92"/>
                  </a:cubicBezTo>
                  <a:moveTo>
                    <a:pt x="76" y="994"/>
                  </a:moveTo>
                  <a:lnTo>
                    <a:pt x="0" y="72"/>
                  </a:lnTo>
                  <a:lnTo>
                    <a:pt x="11" y="71"/>
                  </a:lnTo>
                  <a:cubicBezTo>
                    <a:pt x="434" y="18"/>
                    <a:pt x="822" y="-6"/>
                    <a:pt x="1196" y="1"/>
                  </a:cubicBezTo>
                  <a:lnTo>
                    <a:pt x="1206" y="1"/>
                  </a:lnTo>
                  <a:lnTo>
                    <a:pt x="1319" y="911"/>
                  </a:lnTo>
                  <a:lnTo>
                    <a:pt x="1306" y="910"/>
                  </a:lnTo>
                  <a:cubicBezTo>
                    <a:pt x="922" y="903"/>
                    <a:pt x="523" y="930"/>
                    <a:pt x="88" y="992"/>
                  </a:cubicBezTo>
                  <a:lnTo>
                    <a:pt x="76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1442005" y="989140"/>
              <a:ext cx="381960" cy="408960"/>
            </a:xfrm>
            <a:custGeom>
              <a:avLst/>
              <a:gdLst/>
              <a:ahLst/>
              <a:cxnLst/>
              <a:rect l="l" t="t" r="r" b="b"/>
              <a:pathLst>
                <a:path w="1061" h="1136" extrusionOk="0">
                  <a:moveTo>
                    <a:pt x="170" y="43"/>
                  </a:moveTo>
                  <a:lnTo>
                    <a:pt x="26" y="1112"/>
                  </a:lnTo>
                  <a:cubicBezTo>
                    <a:pt x="314" y="1102"/>
                    <a:pt x="609" y="1099"/>
                    <a:pt x="927" y="1103"/>
                  </a:cubicBezTo>
                  <a:lnTo>
                    <a:pt x="1036" y="26"/>
                  </a:lnTo>
                  <a:cubicBezTo>
                    <a:pt x="731" y="19"/>
                    <a:pt x="447" y="25"/>
                    <a:pt x="170" y="43"/>
                  </a:cubicBezTo>
                  <a:moveTo>
                    <a:pt x="0" y="1136"/>
                  </a:moveTo>
                  <a:lnTo>
                    <a:pt x="150" y="22"/>
                  </a:lnTo>
                  <a:lnTo>
                    <a:pt x="160" y="21"/>
                  </a:lnTo>
                  <a:cubicBezTo>
                    <a:pt x="444" y="2"/>
                    <a:pt x="735" y="-4"/>
                    <a:pt x="1049" y="4"/>
                  </a:cubicBezTo>
                  <a:lnTo>
                    <a:pt x="1061" y="4"/>
                  </a:lnTo>
                  <a:lnTo>
                    <a:pt x="948" y="1126"/>
                  </a:lnTo>
                  <a:lnTo>
                    <a:pt x="937" y="1126"/>
                  </a:lnTo>
                  <a:cubicBezTo>
                    <a:pt x="611" y="1122"/>
                    <a:pt x="309" y="1125"/>
                    <a:pt x="13" y="1136"/>
                  </a:cubicBezTo>
                  <a:lnTo>
                    <a:pt x="0" y="11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2036005" y="4394740"/>
              <a:ext cx="307080" cy="75960"/>
            </a:xfrm>
            <a:custGeom>
              <a:avLst/>
              <a:gdLst/>
              <a:ahLst/>
              <a:cxnLst/>
              <a:rect l="l" t="t" r="r" b="b"/>
              <a:pathLst>
                <a:path w="853" h="211" extrusionOk="0">
                  <a:moveTo>
                    <a:pt x="201" y="188"/>
                  </a:moveTo>
                  <a:lnTo>
                    <a:pt x="824" y="188"/>
                  </a:lnTo>
                  <a:lnTo>
                    <a:pt x="830" y="30"/>
                  </a:lnTo>
                  <a:cubicBezTo>
                    <a:pt x="602" y="91"/>
                    <a:pt x="395" y="143"/>
                    <a:pt x="201" y="188"/>
                  </a:cubicBezTo>
                  <a:moveTo>
                    <a:pt x="846" y="211"/>
                  </a:moveTo>
                  <a:lnTo>
                    <a:pt x="0" y="211"/>
                  </a:lnTo>
                  <a:lnTo>
                    <a:pt x="98" y="188"/>
                  </a:lnTo>
                  <a:cubicBezTo>
                    <a:pt x="325" y="137"/>
                    <a:pt x="567" y="76"/>
                    <a:pt x="839" y="4"/>
                  </a:cubicBezTo>
                  <a:lnTo>
                    <a:pt x="853" y="0"/>
                  </a:lnTo>
                  <a:lnTo>
                    <a:pt x="846" y="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1897765" y="4022140"/>
              <a:ext cx="459000" cy="448560"/>
            </a:xfrm>
            <a:custGeom>
              <a:avLst/>
              <a:gdLst/>
              <a:ahLst/>
              <a:cxnLst/>
              <a:rect l="l" t="t" r="r" b="b"/>
              <a:pathLst>
                <a:path w="1275" h="1246" extrusionOk="0">
                  <a:moveTo>
                    <a:pt x="24" y="1223"/>
                  </a:moveTo>
                  <a:lnTo>
                    <a:pt x="484" y="1223"/>
                  </a:lnTo>
                  <a:cubicBezTo>
                    <a:pt x="708" y="1172"/>
                    <a:pt x="947" y="1112"/>
                    <a:pt x="1215" y="1041"/>
                  </a:cubicBezTo>
                  <a:lnTo>
                    <a:pt x="1251" y="29"/>
                  </a:lnTo>
                  <a:cubicBezTo>
                    <a:pt x="806" y="134"/>
                    <a:pt x="436" y="210"/>
                    <a:pt x="90" y="267"/>
                  </a:cubicBezTo>
                  <a:lnTo>
                    <a:pt x="24" y="1223"/>
                  </a:lnTo>
                  <a:moveTo>
                    <a:pt x="486" y="1246"/>
                  </a:moveTo>
                  <a:lnTo>
                    <a:pt x="0" y="1246"/>
                  </a:lnTo>
                  <a:lnTo>
                    <a:pt x="68" y="248"/>
                  </a:lnTo>
                  <a:lnTo>
                    <a:pt x="77" y="246"/>
                  </a:lnTo>
                  <a:cubicBezTo>
                    <a:pt x="429" y="188"/>
                    <a:pt x="805" y="111"/>
                    <a:pt x="1260" y="4"/>
                  </a:cubicBezTo>
                  <a:lnTo>
                    <a:pt x="1275" y="0"/>
                  </a:lnTo>
                  <a:lnTo>
                    <a:pt x="1237" y="1059"/>
                  </a:lnTo>
                  <a:lnTo>
                    <a:pt x="1228" y="1061"/>
                  </a:lnTo>
                  <a:cubicBezTo>
                    <a:pt x="957" y="1133"/>
                    <a:pt x="714" y="1194"/>
                    <a:pt x="487" y="1246"/>
                  </a:cubicBezTo>
                  <a:lnTo>
                    <a:pt x="486" y="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2774365" y="4152100"/>
              <a:ext cx="459720" cy="318600"/>
            </a:xfrm>
            <a:custGeom>
              <a:avLst/>
              <a:gdLst/>
              <a:ahLst/>
              <a:cxnLst/>
              <a:rect l="l" t="t" r="r" b="b"/>
              <a:pathLst>
                <a:path w="1277" h="885" extrusionOk="0">
                  <a:moveTo>
                    <a:pt x="22" y="862"/>
                  </a:moveTo>
                  <a:lnTo>
                    <a:pt x="1254" y="862"/>
                  </a:lnTo>
                  <a:lnTo>
                    <a:pt x="1221" y="29"/>
                  </a:lnTo>
                  <a:cubicBezTo>
                    <a:pt x="842" y="122"/>
                    <a:pt x="467" y="226"/>
                    <a:pt x="22" y="353"/>
                  </a:cubicBezTo>
                  <a:lnTo>
                    <a:pt x="22" y="862"/>
                  </a:lnTo>
                  <a:moveTo>
                    <a:pt x="1277" y="885"/>
                  </a:moveTo>
                  <a:lnTo>
                    <a:pt x="0" y="885"/>
                  </a:lnTo>
                  <a:lnTo>
                    <a:pt x="0" y="336"/>
                  </a:lnTo>
                  <a:lnTo>
                    <a:pt x="8" y="334"/>
                  </a:lnTo>
                  <a:cubicBezTo>
                    <a:pt x="462" y="204"/>
                    <a:pt x="843" y="98"/>
                    <a:pt x="1229" y="4"/>
                  </a:cubicBezTo>
                  <a:lnTo>
                    <a:pt x="1242" y="0"/>
                  </a:lnTo>
                  <a:lnTo>
                    <a:pt x="1277" y="8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2108005" y="1008580"/>
              <a:ext cx="354960" cy="415440"/>
            </a:xfrm>
            <a:custGeom>
              <a:avLst/>
              <a:gdLst/>
              <a:ahLst/>
              <a:cxnLst/>
              <a:rect l="l" t="t" r="r" b="b"/>
              <a:pathLst>
                <a:path w="986" h="1154" extrusionOk="0">
                  <a:moveTo>
                    <a:pt x="25" y="1078"/>
                  </a:moveTo>
                  <a:cubicBezTo>
                    <a:pt x="294" y="1091"/>
                    <a:pt x="582" y="1107"/>
                    <a:pt x="926" y="1130"/>
                  </a:cubicBezTo>
                  <a:lnTo>
                    <a:pt x="962" y="117"/>
                  </a:lnTo>
                  <a:cubicBezTo>
                    <a:pt x="631" y="76"/>
                    <a:pt x="356" y="47"/>
                    <a:pt x="97" y="24"/>
                  </a:cubicBezTo>
                  <a:lnTo>
                    <a:pt x="25" y="1078"/>
                  </a:lnTo>
                  <a:moveTo>
                    <a:pt x="948" y="1154"/>
                  </a:moveTo>
                  <a:lnTo>
                    <a:pt x="937" y="1153"/>
                  </a:lnTo>
                  <a:cubicBezTo>
                    <a:pt x="582" y="1130"/>
                    <a:pt x="288" y="1113"/>
                    <a:pt x="12" y="1100"/>
                  </a:cubicBezTo>
                  <a:lnTo>
                    <a:pt x="0" y="1100"/>
                  </a:lnTo>
                  <a:lnTo>
                    <a:pt x="76" y="0"/>
                  </a:lnTo>
                  <a:lnTo>
                    <a:pt x="87" y="1"/>
                  </a:lnTo>
                  <a:cubicBezTo>
                    <a:pt x="352" y="24"/>
                    <a:pt x="634" y="54"/>
                    <a:pt x="976" y="96"/>
                  </a:cubicBezTo>
                  <a:lnTo>
                    <a:pt x="986" y="97"/>
                  </a:lnTo>
                  <a:lnTo>
                    <a:pt x="948" y="1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3652765" y="4036180"/>
              <a:ext cx="488160" cy="362160"/>
            </a:xfrm>
            <a:custGeom>
              <a:avLst/>
              <a:gdLst/>
              <a:ahLst/>
              <a:cxnLst/>
              <a:rect l="l" t="t" r="r" b="b"/>
              <a:pathLst>
                <a:path w="1356" h="1006" extrusionOk="0">
                  <a:moveTo>
                    <a:pt x="24" y="104"/>
                  </a:moveTo>
                  <a:lnTo>
                    <a:pt x="96" y="980"/>
                  </a:lnTo>
                  <a:cubicBezTo>
                    <a:pt x="537" y="910"/>
                    <a:pt x="940" y="880"/>
                    <a:pt x="1330" y="887"/>
                  </a:cubicBezTo>
                  <a:lnTo>
                    <a:pt x="1223" y="23"/>
                  </a:lnTo>
                  <a:cubicBezTo>
                    <a:pt x="844" y="17"/>
                    <a:pt x="452" y="43"/>
                    <a:pt x="24" y="104"/>
                  </a:cubicBezTo>
                  <a:moveTo>
                    <a:pt x="76" y="1006"/>
                  </a:moveTo>
                  <a:lnTo>
                    <a:pt x="0" y="84"/>
                  </a:lnTo>
                  <a:lnTo>
                    <a:pt x="10" y="83"/>
                  </a:lnTo>
                  <a:cubicBezTo>
                    <a:pt x="447" y="20"/>
                    <a:pt x="847" y="-6"/>
                    <a:pt x="1233" y="1"/>
                  </a:cubicBezTo>
                  <a:lnTo>
                    <a:pt x="1243" y="1"/>
                  </a:lnTo>
                  <a:lnTo>
                    <a:pt x="1356" y="911"/>
                  </a:lnTo>
                  <a:lnTo>
                    <a:pt x="1343" y="910"/>
                  </a:lnTo>
                  <a:cubicBezTo>
                    <a:pt x="947" y="902"/>
                    <a:pt x="536" y="933"/>
                    <a:pt x="88" y="1004"/>
                  </a:cubicBezTo>
                  <a:lnTo>
                    <a:pt x="76" y="10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1775005" y="990220"/>
              <a:ext cx="368280" cy="414720"/>
            </a:xfrm>
            <a:custGeom>
              <a:avLst/>
              <a:gdLst/>
              <a:ahLst/>
              <a:cxnLst/>
              <a:rect l="l" t="t" r="r" b="b"/>
              <a:pathLst>
                <a:path w="1023" h="1152" extrusionOk="0">
                  <a:moveTo>
                    <a:pt x="25" y="1100"/>
                  </a:moveTo>
                  <a:cubicBezTo>
                    <a:pt x="307" y="1104"/>
                    <a:pt x="602" y="1113"/>
                    <a:pt x="927" y="1128"/>
                  </a:cubicBezTo>
                  <a:lnTo>
                    <a:pt x="999" y="73"/>
                  </a:lnTo>
                  <a:cubicBezTo>
                    <a:pt x="688" y="46"/>
                    <a:pt x="405" y="30"/>
                    <a:pt x="134" y="24"/>
                  </a:cubicBezTo>
                  <a:lnTo>
                    <a:pt x="25" y="1100"/>
                  </a:lnTo>
                  <a:moveTo>
                    <a:pt x="948" y="1152"/>
                  </a:moveTo>
                  <a:lnTo>
                    <a:pt x="937" y="1151"/>
                  </a:lnTo>
                  <a:cubicBezTo>
                    <a:pt x="604" y="1136"/>
                    <a:pt x="301" y="1127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401" y="7"/>
                    <a:pt x="692" y="24"/>
                    <a:pt x="1012" y="52"/>
                  </a:cubicBezTo>
                  <a:lnTo>
                    <a:pt x="1023" y="53"/>
                  </a:lnTo>
                  <a:lnTo>
                    <a:pt x="948" y="1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2441365" y="1042420"/>
              <a:ext cx="340920" cy="404280"/>
            </a:xfrm>
            <a:custGeom>
              <a:avLst/>
              <a:gdLst/>
              <a:ahLst/>
              <a:cxnLst/>
              <a:rect l="l" t="t" r="r" b="b"/>
              <a:pathLst>
                <a:path w="947" h="1123" extrusionOk="0">
                  <a:moveTo>
                    <a:pt x="23" y="1037"/>
                  </a:moveTo>
                  <a:cubicBezTo>
                    <a:pt x="268" y="1053"/>
                    <a:pt x="517" y="1071"/>
                    <a:pt x="758" y="1087"/>
                  </a:cubicBezTo>
                  <a:lnTo>
                    <a:pt x="925" y="1099"/>
                  </a:lnTo>
                  <a:lnTo>
                    <a:pt x="925" y="137"/>
                  </a:lnTo>
                  <a:lnTo>
                    <a:pt x="763" y="116"/>
                  </a:lnTo>
                  <a:cubicBezTo>
                    <a:pt x="532" y="86"/>
                    <a:pt x="294" y="54"/>
                    <a:pt x="59" y="26"/>
                  </a:cubicBezTo>
                  <a:lnTo>
                    <a:pt x="23" y="1037"/>
                  </a:lnTo>
                  <a:moveTo>
                    <a:pt x="947" y="1123"/>
                  </a:moveTo>
                  <a:lnTo>
                    <a:pt x="757" y="1110"/>
                  </a:lnTo>
                  <a:cubicBezTo>
                    <a:pt x="512" y="1093"/>
                    <a:pt x="259" y="1075"/>
                    <a:pt x="11" y="1059"/>
                  </a:cubicBezTo>
                  <a:lnTo>
                    <a:pt x="0" y="1058"/>
                  </a:lnTo>
                  <a:lnTo>
                    <a:pt x="37" y="0"/>
                  </a:lnTo>
                  <a:lnTo>
                    <a:pt x="50" y="2"/>
                  </a:lnTo>
                  <a:cubicBezTo>
                    <a:pt x="288" y="31"/>
                    <a:pt x="531" y="63"/>
                    <a:pt x="766" y="94"/>
                  </a:cubicBezTo>
                  <a:lnTo>
                    <a:pt x="947" y="117"/>
                  </a:lnTo>
                  <a:lnTo>
                    <a:pt x="947" y="1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477525" y="3762580"/>
              <a:ext cx="266400" cy="399600"/>
            </a:xfrm>
            <a:custGeom>
              <a:avLst/>
              <a:gdLst/>
              <a:ahLst/>
              <a:cxnLst/>
              <a:rect l="l" t="t" r="r" b="b"/>
              <a:pathLst>
                <a:path w="740" h="1110" extrusionOk="0">
                  <a:moveTo>
                    <a:pt x="172" y="915"/>
                  </a:moveTo>
                  <a:cubicBezTo>
                    <a:pt x="356" y="959"/>
                    <a:pt x="539" y="1014"/>
                    <a:pt x="718" y="1078"/>
                  </a:cubicBezTo>
                  <a:lnTo>
                    <a:pt x="718" y="223"/>
                  </a:lnTo>
                  <a:cubicBezTo>
                    <a:pt x="494" y="144"/>
                    <a:pt x="262" y="79"/>
                    <a:pt x="28" y="29"/>
                  </a:cubicBezTo>
                  <a:lnTo>
                    <a:pt x="172" y="915"/>
                  </a:lnTo>
                  <a:moveTo>
                    <a:pt x="740" y="1110"/>
                  </a:moveTo>
                  <a:lnTo>
                    <a:pt x="725" y="1105"/>
                  </a:lnTo>
                  <a:cubicBezTo>
                    <a:pt x="540" y="1038"/>
                    <a:pt x="350" y="981"/>
                    <a:pt x="160" y="935"/>
                  </a:cubicBezTo>
                  <a:lnTo>
                    <a:pt x="152" y="933"/>
                  </a:lnTo>
                  <a:lnTo>
                    <a:pt x="151" y="926"/>
                  </a:lnTo>
                  <a:lnTo>
                    <a:pt x="0" y="0"/>
                  </a:lnTo>
                  <a:lnTo>
                    <a:pt x="17" y="3"/>
                  </a:lnTo>
                  <a:cubicBezTo>
                    <a:pt x="259" y="55"/>
                    <a:pt x="500" y="122"/>
                    <a:pt x="733" y="204"/>
                  </a:cubicBezTo>
                  <a:lnTo>
                    <a:pt x="740" y="207"/>
                  </a:lnTo>
                  <a:lnTo>
                    <a:pt x="740" y="1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4091965" y="4036180"/>
              <a:ext cx="502200" cy="392040"/>
            </a:xfrm>
            <a:custGeom>
              <a:avLst/>
              <a:gdLst/>
              <a:ahLst/>
              <a:cxnLst/>
              <a:rect l="l" t="t" r="r" b="b"/>
              <a:pathLst>
                <a:path w="1395" h="1089" extrusionOk="0">
                  <a:moveTo>
                    <a:pt x="133" y="888"/>
                  </a:moveTo>
                  <a:cubicBezTo>
                    <a:pt x="566" y="898"/>
                    <a:pt x="970" y="953"/>
                    <a:pt x="1367" y="1058"/>
                  </a:cubicBezTo>
                  <a:lnTo>
                    <a:pt x="1223" y="173"/>
                  </a:lnTo>
                  <a:cubicBezTo>
                    <a:pt x="838" y="81"/>
                    <a:pt x="446" y="32"/>
                    <a:pt x="25" y="24"/>
                  </a:cubicBezTo>
                  <a:lnTo>
                    <a:pt x="133" y="888"/>
                  </a:lnTo>
                  <a:moveTo>
                    <a:pt x="1395" y="1089"/>
                  </a:moveTo>
                  <a:lnTo>
                    <a:pt x="1378" y="1084"/>
                  </a:lnTo>
                  <a:cubicBezTo>
                    <a:pt x="975" y="976"/>
                    <a:pt x="564" y="919"/>
                    <a:pt x="123" y="910"/>
                  </a:cubicBezTo>
                  <a:lnTo>
                    <a:pt x="113" y="910"/>
                  </a:lnTo>
                  <a:lnTo>
                    <a:pt x="0" y="0"/>
                  </a:lnTo>
                  <a:lnTo>
                    <a:pt x="13" y="1"/>
                  </a:lnTo>
                  <a:cubicBezTo>
                    <a:pt x="443" y="9"/>
                    <a:pt x="843" y="58"/>
                    <a:pt x="1236" y="153"/>
                  </a:cubicBezTo>
                  <a:lnTo>
                    <a:pt x="1243" y="155"/>
                  </a:lnTo>
                  <a:lnTo>
                    <a:pt x="1244" y="162"/>
                  </a:lnTo>
                  <a:lnTo>
                    <a:pt x="1395" y="10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4052005" y="3717220"/>
              <a:ext cx="488880" cy="383400"/>
            </a:xfrm>
            <a:custGeom>
              <a:avLst/>
              <a:gdLst/>
              <a:ahLst/>
              <a:cxnLst/>
              <a:rect l="l" t="t" r="r" b="b"/>
              <a:pathLst>
                <a:path w="1358" h="1065" extrusionOk="0">
                  <a:moveTo>
                    <a:pt x="134" y="887"/>
                  </a:moveTo>
                  <a:cubicBezTo>
                    <a:pt x="554" y="895"/>
                    <a:pt x="945" y="944"/>
                    <a:pt x="1330" y="1035"/>
                  </a:cubicBezTo>
                  <a:lnTo>
                    <a:pt x="1186" y="150"/>
                  </a:lnTo>
                  <a:cubicBezTo>
                    <a:pt x="813" y="72"/>
                    <a:pt x="433" y="30"/>
                    <a:pt x="26" y="23"/>
                  </a:cubicBezTo>
                  <a:lnTo>
                    <a:pt x="134" y="887"/>
                  </a:lnTo>
                  <a:moveTo>
                    <a:pt x="1358" y="1065"/>
                  </a:moveTo>
                  <a:lnTo>
                    <a:pt x="1342" y="1061"/>
                  </a:lnTo>
                  <a:cubicBezTo>
                    <a:pt x="950" y="967"/>
                    <a:pt x="552" y="917"/>
                    <a:pt x="123" y="909"/>
                  </a:cubicBezTo>
                  <a:lnTo>
                    <a:pt x="114" y="909"/>
                  </a:lnTo>
                  <a:lnTo>
                    <a:pt x="0" y="0"/>
                  </a:lnTo>
                  <a:lnTo>
                    <a:pt x="13" y="0"/>
                  </a:lnTo>
                  <a:cubicBezTo>
                    <a:pt x="430" y="7"/>
                    <a:pt x="818" y="49"/>
                    <a:pt x="1199" y="129"/>
                  </a:cubicBezTo>
                  <a:lnTo>
                    <a:pt x="1206" y="131"/>
                  </a:lnTo>
                  <a:lnTo>
                    <a:pt x="1208" y="139"/>
                  </a:lnTo>
                  <a:lnTo>
                    <a:pt x="1358" y="10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2725" y="1787260"/>
              <a:ext cx="239400" cy="383760"/>
            </a:xfrm>
            <a:custGeom>
              <a:avLst/>
              <a:gdLst/>
              <a:ahLst/>
              <a:cxnLst/>
              <a:rect l="l" t="t" r="r" b="b"/>
              <a:pathLst>
                <a:path w="665" h="1066" extrusionOk="0">
                  <a:moveTo>
                    <a:pt x="23" y="1015"/>
                  </a:moveTo>
                  <a:cubicBezTo>
                    <a:pt x="164" y="1025"/>
                    <a:pt x="310" y="1035"/>
                    <a:pt x="457" y="1043"/>
                  </a:cubicBezTo>
                  <a:lnTo>
                    <a:pt x="637" y="23"/>
                  </a:lnTo>
                  <a:cubicBezTo>
                    <a:pt x="429" y="27"/>
                    <a:pt x="222" y="32"/>
                    <a:pt x="23" y="38"/>
                  </a:cubicBezTo>
                  <a:lnTo>
                    <a:pt x="23" y="1015"/>
                  </a:lnTo>
                  <a:moveTo>
                    <a:pt x="476" y="1066"/>
                  </a:moveTo>
                  <a:lnTo>
                    <a:pt x="466" y="1066"/>
                  </a:lnTo>
                  <a:cubicBezTo>
                    <a:pt x="311" y="1057"/>
                    <a:pt x="158" y="1048"/>
                    <a:pt x="10" y="1037"/>
                  </a:cubicBezTo>
                  <a:lnTo>
                    <a:pt x="0" y="1036"/>
                  </a:lnTo>
                  <a:lnTo>
                    <a:pt x="0" y="16"/>
                  </a:lnTo>
                  <a:lnTo>
                    <a:pt x="11" y="15"/>
                  </a:lnTo>
                  <a:cubicBezTo>
                    <a:pt x="218" y="9"/>
                    <a:pt x="433" y="4"/>
                    <a:pt x="651" y="0"/>
                  </a:cubicBezTo>
                  <a:lnTo>
                    <a:pt x="665" y="0"/>
                  </a:lnTo>
                  <a:lnTo>
                    <a:pt x="476" y="1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1494925" y="592780"/>
              <a:ext cx="369000" cy="412560"/>
            </a:xfrm>
            <a:custGeom>
              <a:avLst/>
              <a:gdLst/>
              <a:ahLst/>
              <a:cxnLst/>
              <a:rect l="l" t="t" r="r" b="b"/>
              <a:pathLst>
                <a:path w="1025" h="1146" extrusionOk="0">
                  <a:moveTo>
                    <a:pt x="171" y="51"/>
                  </a:moveTo>
                  <a:lnTo>
                    <a:pt x="27" y="1121"/>
                  </a:lnTo>
                  <a:cubicBezTo>
                    <a:pt x="303" y="1103"/>
                    <a:pt x="586" y="1098"/>
                    <a:pt x="891" y="1104"/>
                  </a:cubicBezTo>
                  <a:lnTo>
                    <a:pt x="1000" y="27"/>
                  </a:lnTo>
                  <a:cubicBezTo>
                    <a:pt x="707" y="17"/>
                    <a:pt x="436" y="25"/>
                    <a:pt x="171" y="51"/>
                  </a:cubicBezTo>
                  <a:moveTo>
                    <a:pt x="0" y="1146"/>
                  </a:moveTo>
                  <a:lnTo>
                    <a:pt x="151" y="31"/>
                  </a:lnTo>
                  <a:lnTo>
                    <a:pt x="160" y="30"/>
                  </a:lnTo>
                  <a:cubicBezTo>
                    <a:pt x="433" y="2"/>
                    <a:pt x="711" y="-6"/>
                    <a:pt x="1013" y="5"/>
                  </a:cubicBezTo>
                  <a:lnTo>
                    <a:pt x="1025" y="5"/>
                  </a:lnTo>
                  <a:lnTo>
                    <a:pt x="912" y="1128"/>
                  </a:lnTo>
                  <a:lnTo>
                    <a:pt x="901" y="1127"/>
                  </a:lnTo>
                  <a:cubicBezTo>
                    <a:pt x="588" y="1120"/>
                    <a:pt x="298" y="1126"/>
                    <a:pt x="14" y="1145"/>
                  </a:cubicBezTo>
                  <a:lnTo>
                    <a:pt x="0" y="1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1174885" y="602860"/>
              <a:ext cx="382680" cy="442800"/>
            </a:xfrm>
            <a:custGeom>
              <a:avLst/>
              <a:gdLst/>
              <a:ahLst/>
              <a:cxnLst/>
              <a:rect l="l" t="t" r="r" b="b"/>
              <a:pathLst>
                <a:path w="1063" h="1230" extrusionOk="0">
                  <a:moveTo>
                    <a:pt x="209" y="181"/>
                  </a:moveTo>
                  <a:lnTo>
                    <a:pt x="28" y="1201"/>
                  </a:lnTo>
                  <a:cubicBezTo>
                    <a:pt x="305" y="1151"/>
                    <a:pt x="595" y="1115"/>
                    <a:pt x="892" y="1095"/>
                  </a:cubicBezTo>
                  <a:lnTo>
                    <a:pt x="1037" y="26"/>
                  </a:lnTo>
                  <a:cubicBezTo>
                    <a:pt x="752" y="56"/>
                    <a:pt x="474" y="108"/>
                    <a:pt x="209" y="181"/>
                  </a:cubicBezTo>
                  <a:moveTo>
                    <a:pt x="0" y="1230"/>
                  </a:moveTo>
                  <a:lnTo>
                    <a:pt x="189" y="163"/>
                  </a:lnTo>
                  <a:lnTo>
                    <a:pt x="196" y="161"/>
                  </a:lnTo>
                  <a:cubicBezTo>
                    <a:pt x="468" y="85"/>
                    <a:pt x="755" y="31"/>
                    <a:pt x="1049" y="2"/>
                  </a:cubicBezTo>
                  <a:lnTo>
                    <a:pt x="1063" y="0"/>
                  </a:lnTo>
                  <a:lnTo>
                    <a:pt x="912" y="1116"/>
                  </a:lnTo>
                  <a:lnTo>
                    <a:pt x="903" y="1117"/>
                  </a:lnTo>
                  <a:cubicBezTo>
                    <a:pt x="598" y="1137"/>
                    <a:pt x="299" y="1174"/>
                    <a:pt x="16" y="1226"/>
                  </a:cubicBezTo>
                  <a:lnTo>
                    <a:pt x="0" y="1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1108645" y="996340"/>
              <a:ext cx="396000" cy="424080"/>
            </a:xfrm>
            <a:custGeom>
              <a:avLst/>
              <a:gdLst/>
              <a:ahLst/>
              <a:cxnLst/>
              <a:rect l="l" t="t" r="r" b="b"/>
              <a:pathLst>
                <a:path w="1100" h="1178" extrusionOk="0">
                  <a:moveTo>
                    <a:pt x="208" y="132"/>
                  </a:moveTo>
                  <a:lnTo>
                    <a:pt x="28" y="1153"/>
                  </a:lnTo>
                  <a:cubicBezTo>
                    <a:pt x="315" y="1125"/>
                    <a:pt x="618" y="1105"/>
                    <a:pt x="929" y="1093"/>
                  </a:cubicBezTo>
                  <a:lnTo>
                    <a:pt x="1073" y="25"/>
                  </a:lnTo>
                  <a:cubicBezTo>
                    <a:pt x="775" y="45"/>
                    <a:pt x="484" y="81"/>
                    <a:pt x="208" y="132"/>
                  </a:cubicBezTo>
                  <a:moveTo>
                    <a:pt x="0" y="1178"/>
                  </a:moveTo>
                  <a:lnTo>
                    <a:pt x="189" y="112"/>
                  </a:lnTo>
                  <a:lnTo>
                    <a:pt x="196" y="111"/>
                  </a:lnTo>
                  <a:cubicBezTo>
                    <a:pt x="480" y="59"/>
                    <a:pt x="779" y="22"/>
                    <a:pt x="1086" y="1"/>
                  </a:cubicBezTo>
                  <a:lnTo>
                    <a:pt x="1100" y="0"/>
                  </a:lnTo>
                  <a:lnTo>
                    <a:pt x="949" y="1115"/>
                  </a:lnTo>
                  <a:lnTo>
                    <a:pt x="939" y="1116"/>
                  </a:lnTo>
                  <a:cubicBezTo>
                    <a:pt x="620" y="1127"/>
                    <a:pt x="310" y="1148"/>
                    <a:pt x="15" y="1177"/>
                  </a:cubicBezTo>
                  <a:lnTo>
                    <a:pt x="0" y="1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1814965" y="594220"/>
              <a:ext cx="354960" cy="423000"/>
            </a:xfrm>
            <a:custGeom>
              <a:avLst/>
              <a:gdLst/>
              <a:ahLst/>
              <a:cxnLst/>
              <a:rect l="l" t="t" r="r" b="b"/>
              <a:pathLst>
                <a:path w="986" h="1175" extrusionOk="0">
                  <a:moveTo>
                    <a:pt x="25" y="1101"/>
                  </a:moveTo>
                  <a:cubicBezTo>
                    <a:pt x="296" y="1107"/>
                    <a:pt x="579" y="1124"/>
                    <a:pt x="890" y="1151"/>
                  </a:cubicBezTo>
                  <a:lnTo>
                    <a:pt x="962" y="96"/>
                  </a:lnTo>
                  <a:cubicBezTo>
                    <a:pt x="664" y="57"/>
                    <a:pt x="393" y="33"/>
                    <a:pt x="133" y="24"/>
                  </a:cubicBezTo>
                  <a:lnTo>
                    <a:pt x="25" y="1101"/>
                  </a:lnTo>
                  <a:moveTo>
                    <a:pt x="911" y="1175"/>
                  </a:moveTo>
                  <a:lnTo>
                    <a:pt x="899" y="1174"/>
                  </a:lnTo>
                  <a:cubicBezTo>
                    <a:pt x="580" y="1146"/>
                    <a:pt x="289" y="1130"/>
                    <a:pt x="12" y="1123"/>
                  </a:cubicBezTo>
                  <a:lnTo>
                    <a:pt x="0" y="1123"/>
                  </a:lnTo>
                  <a:lnTo>
                    <a:pt x="113" y="0"/>
                  </a:lnTo>
                  <a:lnTo>
                    <a:pt x="124" y="1"/>
                  </a:lnTo>
                  <a:cubicBezTo>
                    <a:pt x="390" y="10"/>
                    <a:pt x="668" y="34"/>
                    <a:pt x="976" y="74"/>
                  </a:cubicBezTo>
                  <a:lnTo>
                    <a:pt x="986" y="76"/>
                  </a:lnTo>
                  <a:lnTo>
                    <a:pt x="911" y="11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134645" y="620500"/>
              <a:ext cx="341640" cy="431280"/>
            </a:xfrm>
            <a:custGeom>
              <a:avLst/>
              <a:gdLst/>
              <a:ahLst/>
              <a:cxnLst/>
              <a:rect l="l" t="t" r="r" b="b"/>
              <a:pathLst>
                <a:path w="949" h="1198" extrusionOk="0">
                  <a:moveTo>
                    <a:pt x="24" y="1080"/>
                  </a:moveTo>
                  <a:cubicBezTo>
                    <a:pt x="283" y="1102"/>
                    <a:pt x="559" y="1132"/>
                    <a:pt x="889" y="1172"/>
                  </a:cubicBezTo>
                  <a:lnTo>
                    <a:pt x="925" y="159"/>
                  </a:lnTo>
                  <a:cubicBezTo>
                    <a:pt x="608" y="101"/>
                    <a:pt x="344" y="58"/>
                    <a:pt x="97" y="26"/>
                  </a:cubicBezTo>
                  <a:lnTo>
                    <a:pt x="24" y="1080"/>
                  </a:lnTo>
                  <a:moveTo>
                    <a:pt x="911" y="1198"/>
                  </a:moveTo>
                  <a:lnTo>
                    <a:pt x="899" y="1196"/>
                  </a:lnTo>
                  <a:cubicBezTo>
                    <a:pt x="558" y="1154"/>
                    <a:pt x="276" y="1124"/>
                    <a:pt x="11" y="1101"/>
                  </a:cubicBezTo>
                  <a:lnTo>
                    <a:pt x="0" y="1100"/>
                  </a:lnTo>
                  <a:lnTo>
                    <a:pt x="75" y="0"/>
                  </a:lnTo>
                  <a:lnTo>
                    <a:pt x="88" y="1"/>
                  </a:lnTo>
                  <a:cubicBezTo>
                    <a:pt x="341" y="35"/>
                    <a:pt x="612" y="78"/>
                    <a:pt x="939" y="139"/>
                  </a:cubicBezTo>
                  <a:lnTo>
                    <a:pt x="949" y="140"/>
                  </a:lnTo>
                  <a:lnTo>
                    <a:pt x="911" y="1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2774365" y="729220"/>
              <a:ext cx="327960" cy="403200"/>
            </a:xfrm>
            <a:custGeom>
              <a:avLst/>
              <a:gdLst/>
              <a:ahLst/>
              <a:cxnLst/>
              <a:rect l="l" t="t" r="r" b="b"/>
              <a:pathLst>
                <a:path w="911" h="1120" extrusionOk="0">
                  <a:moveTo>
                    <a:pt x="22" y="987"/>
                  </a:moveTo>
                  <a:cubicBezTo>
                    <a:pt x="342" y="1029"/>
                    <a:pt x="613" y="1064"/>
                    <a:pt x="887" y="1094"/>
                  </a:cubicBezTo>
                  <a:lnTo>
                    <a:pt x="851" y="182"/>
                  </a:lnTo>
                  <a:cubicBezTo>
                    <a:pt x="589" y="138"/>
                    <a:pt x="330" y="88"/>
                    <a:pt x="22" y="27"/>
                  </a:cubicBezTo>
                  <a:lnTo>
                    <a:pt x="22" y="987"/>
                  </a:lnTo>
                  <a:moveTo>
                    <a:pt x="911" y="1120"/>
                  </a:moveTo>
                  <a:lnTo>
                    <a:pt x="898" y="1119"/>
                  </a:lnTo>
                  <a:cubicBezTo>
                    <a:pt x="616" y="1087"/>
                    <a:pt x="339" y="1052"/>
                    <a:pt x="9" y="1009"/>
                  </a:cubicBezTo>
                  <a:lnTo>
                    <a:pt x="0" y="1007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330" y="65"/>
                    <a:pt x="595" y="116"/>
                    <a:pt x="864" y="161"/>
                  </a:cubicBezTo>
                  <a:lnTo>
                    <a:pt x="873" y="162"/>
                  </a:lnTo>
                  <a:lnTo>
                    <a:pt x="911" y="1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1042045" y="1389460"/>
              <a:ext cx="409320" cy="406080"/>
            </a:xfrm>
            <a:custGeom>
              <a:avLst/>
              <a:gdLst/>
              <a:ahLst/>
              <a:cxnLst/>
              <a:rect l="l" t="t" r="r" b="b"/>
              <a:pathLst>
                <a:path w="1137" h="1128" extrusionOk="0">
                  <a:moveTo>
                    <a:pt x="208" y="84"/>
                  </a:moveTo>
                  <a:lnTo>
                    <a:pt x="28" y="1105"/>
                  </a:lnTo>
                  <a:cubicBezTo>
                    <a:pt x="327" y="1099"/>
                    <a:pt x="642" y="1095"/>
                    <a:pt x="966" y="1093"/>
                  </a:cubicBezTo>
                  <a:lnTo>
                    <a:pt x="1111" y="24"/>
                  </a:lnTo>
                  <a:cubicBezTo>
                    <a:pt x="800" y="35"/>
                    <a:pt x="497" y="56"/>
                    <a:pt x="208" y="84"/>
                  </a:cubicBezTo>
                  <a:moveTo>
                    <a:pt x="0" y="1128"/>
                  </a:moveTo>
                  <a:lnTo>
                    <a:pt x="189" y="63"/>
                  </a:lnTo>
                  <a:lnTo>
                    <a:pt x="198" y="62"/>
                  </a:lnTo>
                  <a:cubicBezTo>
                    <a:pt x="493" y="33"/>
                    <a:pt x="804" y="12"/>
                    <a:pt x="1123" y="1"/>
                  </a:cubicBezTo>
                  <a:lnTo>
                    <a:pt x="1137" y="0"/>
                  </a:lnTo>
                  <a:lnTo>
                    <a:pt x="986" y="1116"/>
                  </a:lnTo>
                  <a:lnTo>
                    <a:pt x="976" y="1116"/>
                  </a:lnTo>
                  <a:cubicBezTo>
                    <a:pt x="644" y="1118"/>
                    <a:pt x="320" y="1122"/>
                    <a:pt x="14" y="1128"/>
                  </a:cubicBezTo>
                  <a:lnTo>
                    <a:pt x="0" y="1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454325" y="669460"/>
              <a:ext cx="327960" cy="423360"/>
            </a:xfrm>
            <a:custGeom>
              <a:avLst/>
              <a:gdLst/>
              <a:ahLst/>
              <a:cxnLst/>
              <a:rect l="l" t="t" r="r" b="b"/>
              <a:pathLst>
                <a:path w="911" h="1176" extrusionOk="0">
                  <a:moveTo>
                    <a:pt x="24" y="1039"/>
                  </a:moveTo>
                  <a:cubicBezTo>
                    <a:pt x="259" y="1068"/>
                    <a:pt x="498" y="1099"/>
                    <a:pt x="730" y="1130"/>
                  </a:cubicBezTo>
                  <a:lnTo>
                    <a:pt x="889" y="1151"/>
                  </a:lnTo>
                  <a:lnTo>
                    <a:pt x="889" y="189"/>
                  </a:lnTo>
                  <a:cubicBezTo>
                    <a:pt x="837" y="179"/>
                    <a:pt x="785" y="168"/>
                    <a:pt x="734" y="158"/>
                  </a:cubicBezTo>
                  <a:cubicBezTo>
                    <a:pt x="513" y="114"/>
                    <a:pt x="285" y="69"/>
                    <a:pt x="60" y="28"/>
                  </a:cubicBezTo>
                  <a:lnTo>
                    <a:pt x="24" y="1039"/>
                  </a:lnTo>
                  <a:moveTo>
                    <a:pt x="911" y="1176"/>
                  </a:moveTo>
                  <a:lnTo>
                    <a:pt x="727" y="1152"/>
                  </a:lnTo>
                  <a:cubicBezTo>
                    <a:pt x="492" y="1121"/>
                    <a:pt x="250" y="1089"/>
                    <a:pt x="11" y="1060"/>
                  </a:cubicBezTo>
                  <a:lnTo>
                    <a:pt x="0" y="1059"/>
                  </a:lnTo>
                  <a:lnTo>
                    <a:pt x="38" y="0"/>
                  </a:lnTo>
                  <a:lnTo>
                    <a:pt x="51" y="3"/>
                  </a:lnTo>
                  <a:cubicBezTo>
                    <a:pt x="280" y="45"/>
                    <a:pt x="513" y="91"/>
                    <a:pt x="738" y="136"/>
                  </a:cubicBezTo>
                  <a:cubicBezTo>
                    <a:pt x="793" y="147"/>
                    <a:pt x="848" y="157"/>
                    <a:pt x="902" y="168"/>
                  </a:cubicBezTo>
                  <a:lnTo>
                    <a:pt x="911" y="170"/>
                  </a:lnTo>
                  <a:lnTo>
                    <a:pt x="911" y="1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3080365" y="786460"/>
              <a:ext cx="341640" cy="374760"/>
            </a:xfrm>
            <a:custGeom>
              <a:avLst/>
              <a:gdLst/>
              <a:ahLst/>
              <a:cxnLst/>
              <a:rect l="l" t="t" r="r" b="b"/>
              <a:pathLst>
                <a:path w="949" h="1041" extrusionOk="0">
                  <a:moveTo>
                    <a:pt x="60" y="938"/>
                  </a:moveTo>
                  <a:cubicBezTo>
                    <a:pt x="378" y="974"/>
                    <a:pt x="661" y="999"/>
                    <a:pt x="925" y="1017"/>
                  </a:cubicBezTo>
                  <a:lnTo>
                    <a:pt x="852" y="140"/>
                  </a:lnTo>
                  <a:cubicBezTo>
                    <a:pt x="600" y="115"/>
                    <a:pt x="329" y="78"/>
                    <a:pt x="24" y="27"/>
                  </a:cubicBezTo>
                  <a:lnTo>
                    <a:pt x="60" y="938"/>
                  </a:lnTo>
                  <a:moveTo>
                    <a:pt x="949" y="1041"/>
                  </a:moveTo>
                  <a:lnTo>
                    <a:pt x="936" y="1040"/>
                  </a:lnTo>
                  <a:cubicBezTo>
                    <a:pt x="666" y="1023"/>
                    <a:pt x="375" y="996"/>
                    <a:pt x="48" y="960"/>
                  </a:cubicBezTo>
                  <a:lnTo>
                    <a:pt x="38" y="959"/>
                  </a:lnTo>
                  <a:lnTo>
                    <a:pt x="0" y="0"/>
                  </a:lnTo>
                  <a:lnTo>
                    <a:pt x="14" y="2"/>
                  </a:lnTo>
                  <a:cubicBezTo>
                    <a:pt x="328" y="55"/>
                    <a:pt x="606" y="93"/>
                    <a:pt x="864" y="119"/>
                  </a:cubicBezTo>
                  <a:lnTo>
                    <a:pt x="874" y="120"/>
                  </a:lnTo>
                  <a:lnTo>
                    <a:pt x="949" y="10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812725" y="2906860"/>
              <a:ext cx="39600" cy="185760"/>
            </a:xfrm>
            <a:custGeom>
              <a:avLst/>
              <a:gdLst/>
              <a:ahLst/>
              <a:cxnLst/>
              <a:rect l="l" t="t" r="r" b="b"/>
              <a:pathLst>
                <a:path w="110" h="516" extrusionOk="0">
                  <a:moveTo>
                    <a:pt x="23" y="28"/>
                  </a:moveTo>
                  <a:lnTo>
                    <a:pt x="23" y="384"/>
                  </a:lnTo>
                  <a:lnTo>
                    <a:pt x="84" y="40"/>
                  </a:lnTo>
                  <a:cubicBezTo>
                    <a:pt x="63" y="36"/>
                    <a:pt x="43" y="32"/>
                    <a:pt x="23" y="28"/>
                  </a:cubicBezTo>
                  <a:moveTo>
                    <a:pt x="23" y="516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14" y="3"/>
                  </a:lnTo>
                  <a:cubicBezTo>
                    <a:pt x="42" y="9"/>
                    <a:pt x="71" y="14"/>
                    <a:pt x="99" y="20"/>
                  </a:cubicBezTo>
                  <a:lnTo>
                    <a:pt x="110" y="22"/>
                  </a:lnTo>
                  <a:lnTo>
                    <a:pt x="2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812725" y="1411420"/>
              <a:ext cx="306000" cy="389520"/>
            </a:xfrm>
            <a:custGeom>
              <a:avLst/>
              <a:gdLst/>
              <a:ahLst/>
              <a:cxnLst/>
              <a:rect l="l" t="t" r="r" b="b"/>
              <a:pathLst>
                <a:path w="850" h="1082" extrusionOk="0">
                  <a:moveTo>
                    <a:pt x="23" y="131"/>
                  </a:moveTo>
                  <a:lnTo>
                    <a:pt x="23" y="1059"/>
                  </a:lnTo>
                  <a:cubicBezTo>
                    <a:pt x="223" y="1053"/>
                    <a:pt x="431" y="1048"/>
                    <a:pt x="641" y="1044"/>
                  </a:cubicBezTo>
                  <a:lnTo>
                    <a:pt x="822" y="25"/>
                  </a:lnTo>
                  <a:cubicBezTo>
                    <a:pt x="549" y="52"/>
                    <a:pt x="280" y="88"/>
                    <a:pt x="23" y="131"/>
                  </a:cubicBezTo>
                  <a:moveTo>
                    <a:pt x="0" y="1082"/>
                  </a:moveTo>
                  <a:lnTo>
                    <a:pt x="0" y="112"/>
                  </a:lnTo>
                  <a:lnTo>
                    <a:pt x="9" y="110"/>
                  </a:lnTo>
                  <a:cubicBezTo>
                    <a:pt x="275" y="66"/>
                    <a:pt x="553" y="29"/>
                    <a:pt x="835" y="1"/>
                  </a:cubicBezTo>
                  <a:lnTo>
                    <a:pt x="850" y="0"/>
                  </a:lnTo>
                  <a:lnTo>
                    <a:pt x="660" y="1067"/>
                  </a:lnTo>
                  <a:lnTo>
                    <a:pt x="651" y="1067"/>
                  </a:lnTo>
                  <a:cubicBezTo>
                    <a:pt x="434" y="1071"/>
                    <a:pt x="219" y="1076"/>
                    <a:pt x="12" y="1082"/>
                  </a:cubicBezTo>
                  <a:lnTo>
                    <a:pt x="0" y="10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975805" y="1782940"/>
              <a:ext cx="422280" cy="401400"/>
            </a:xfrm>
            <a:custGeom>
              <a:avLst/>
              <a:gdLst/>
              <a:ahLst/>
              <a:cxnLst/>
              <a:rect l="l" t="t" r="r" b="b"/>
              <a:pathLst>
                <a:path w="1173" h="1115" extrusionOk="0">
                  <a:moveTo>
                    <a:pt x="27" y="1056"/>
                  </a:moveTo>
                  <a:cubicBezTo>
                    <a:pt x="338" y="1073"/>
                    <a:pt x="666" y="1085"/>
                    <a:pt x="1002" y="1092"/>
                  </a:cubicBezTo>
                  <a:lnTo>
                    <a:pt x="1147" y="23"/>
                  </a:lnTo>
                  <a:cubicBezTo>
                    <a:pt x="823" y="25"/>
                    <a:pt x="507" y="29"/>
                    <a:pt x="207" y="35"/>
                  </a:cubicBezTo>
                  <a:lnTo>
                    <a:pt x="27" y="1056"/>
                  </a:lnTo>
                  <a:moveTo>
                    <a:pt x="1022" y="1115"/>
                  </a:moveTo>
                  <a:lnTo>
                    <a:pt x="1012" y="1115"/>
                  </a:lnTo>
                  <a:cubicBezTo>
                    <a:pt x="667" y="1108"/>
                    <a:pt x="331" y="1095"/>
                    <a:pt x="13" y="1078"/>
                  </a:cubicBezTo>
                  <a:lnTo>
                    <a:pt x="0" y="1077"/>
                  </a:lnTo>
                  <a:lnTo>
                    <a:pt x="188" y="12"/>
                  </a:lnTo>
                  <a:lnTo>
                    <a:pt x="198" y="12"/>
                  </a:lnTo>
                  <a:cubicBezTo>
                    <a:pt x="504" y="6"/>
                    <a:pt x="828" y="2"/>
                    <a:pt x="1160" y="0"/>
                  </a:cubicBezTo>
                  <a:lnTo>
                    <a:pt x="1173" y="0"/>
                  </a:lnTo>
                  <a:lnTo>
                    <a:pt x="1022" y="11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812725" y="2913340"/>
              <a:ext cx="425520" cy="450720"/>
            </a:xfrm>
            <a:custGeom>
              <a:avLst/>
              <a:gdLst/>
              <a:ahLst/>
              <a:cxnLst/>
              <a:rect l="l" t="t" r="r" b="b"/>
              <a:pathLst>
                <a:path w="1182" h="1252" extrusionOk="0">
                  <a:moveTo>
                    <a:pt x="23" y="1071"/>
                  </a:moveTo>
                  <a:cubicBezTo>
                    <a:pt x="339" y="1144"/>
                    <a:pt x="672" y="1197"/>
                    <a:pt x="1012" y="1228"/>
                  </a:cubicBezTo>
                  <a:lnTo>
                    <a:pt x="1156" y="158"/>
                  </a:lnTo>
                  <a:cubicBezTo>
                    <a:pt x="795" y="133"/>
                    <a:pt x="442" y="89"/>
                    <a:pt x="106" y="26"/>
                  </a:cubicBezTo>
                  <a:lnTo>
                    <a:pt x="23" y="497"/>
                  </a:lnTo>
                  <a:lnTo>
                    <a:pt x="23" y="1071"/>
                  </a:lnTo>
                  <a:moveTo>
                    <a:pt x="1031" y="1252"/>
                  </a:moveTo>
                  <a:lnTo>
                    <a:pt x="1021" y="1251"/>
                  </a:lnTo>
                  <a:cubicBezTo>
                    <a:pt x="673" y="1220"/>
                    <a:pt x="333" y="1166"/>
                    <a:pt x="9" y="1091"/>
                  </a:cubicBezTo>
                  <a:lnTo>
                    <a:pt x="0" y="1089"/>
                  </a:lnTo>
                  <a:lnTo>
                    <a:pt x="0" y="494"/>
                  </a:lnTo>
                  <a:lnTo>
                    <a:pt x="88" y="0"/>
                  </a:lnTo>
                  <a:lnTo>
                    <a:pt x="99" y="2"/>
                  </a:lnTo>
                  <a:cubicBezTo>
                    <a:pt x="441" y="66"/>
                    <a:pt x="801" y="111"/>
                    <a:pt x="1170" y="136"/>
                  </a:cubicBezTo>
                  <a:lnTo>
                    <a:pt x="1182" y="137"/>
                  </a:lnTo>
                  <a:lnTo>
                    <a:pt x="1031" y="12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1335445" y="1782220"/>
              <a:ext cx="408600" cy="404640"/>
            </a:xfrm>
            <a:custGeom>
              <a:avLst/>
              <a:gdLst/>
              <a:ahLst/>
              <a:cxnLst/>
              <a:rect l="l" t="t" r="r" b="b"/>
              <a:pathLst>
                <a:path w="1135" h="1124" extrusionOk="0">
                  <a:moveTo>
                    <a:pt x="26" y="1094"/>
                  </a:moveTo>
                  <a:cubicBezTo>
                    <a:pt x="338" y="1100"/>
                    <a:pt x="658" y="1102"/>
                    <a:pt x="1002" y="1100"/>
                  </a:cubicBezTo>
                  <a:lnTo>
                    <a:pt x="1110" y="23"/>
                  </a:lnTo>
                  <a:cubicBezTo>
                    <a:pt x="779" y="22"/>
                    <a:pt x="472" y="23"/>
                    <a:pt x="171" y="25"/>
                  </a:cubicBezTo>
                  <a:lnTo>
                    <a:pt x="26" y="1094"/>
                  </a:lnTo>
                  <a:moveTo>
                    <a:pt x="720" y="1124"/>
                  </a:moveTo>
                  <a:cubicBezTo>
                    <a:pt x="476" y="1124"/>
                    <a:pt x="242" y="1121"/>
                    <a:pt x="13" y="1117"/>
                  </a:cubicBezTo>
                  <a:lnTo>
                    <a:pt x="0" y="1116"/>
                  </a:lnTo>
                  <a:lnTo>
                    <a:pt x="151" y="2"/>
                  </a:lnTo>
                  <a:lnTo>
                    <a:pt x="161" y="2"/>
                  </a:lnTo>
                  <a:cubicBezTo>
                    <a:pt x="469" y="0"/>
                    <a:pt x="783" y="-1"/>
                    <a:pt x="1123" y="0"/>
                  </a:cubicBezTo>
                  <a:lnTo>
                    <a:pt x="1135" y="0"/>
                  </a:lnTo>
                  <a:lnTo>
                    <a:pt x="1022" y="1123"/>
                  </a:lnTo>
                  <a:lnTo>
                    <a:pt x="1012" y="1123"/>
                  </a:lnTo>
                  <a:cubicBezTo>
                    <a:pt x="913" y="1123"/>
                    <a:pt x="815" y="1124"/>
                    <a:pt x="720" y="1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812725" y="2524540"/>
              <a:ext cx="106200" cy="398160"/>
            </a:xfrm>
            <a:custGeom>
              <a:avLst/>
              <a:gdLst/>
              <a:ahLst/>
              <a:cxnLst/>
              <a:rect l="l" t="t" r="r" b="b"/>
              <a:pathLst>
                <a:path w="295" h="1106" extrusionOk="0">
                  <a:moveTo>
                    <a:pt x="23" y="1067"/>
                  </a:moveTo>
                  <a:cubicBezTo>
                    <a:pt x="44" y="1071"/>
                    <a:pt x="66" y="1075"/>
                    <a:pt x="88" y="1080"/>
                  </a:cubicBezTo>
                  <a:lnTo>
                    <a:pt x="268" y="60"/>
                  </a:lnTo>
                  <a:cubicBezTo>
                    <a:pt x="185" y="49"/>
                    <a:pt x="102" y="38"/>
                    <a:pt x="23" y="26"/>
                  </a:cubicBezTo>
                  <a:lnTo>
                    <a:pt x="23" y="1067"/>
                  </a:lnTo>
                  <a:moveTo>
                    <a:pt x="106" y="1106"/>
                  </a:moveTo>
                  <a:lnTo>
                    <a:pt x="95" y="1104"/>
                  </a:lnTo>
                  <a:cubicBezTo>
                    <a:pt x="66" y="1099"/>
                    <a:pt x="38" y="1093"/>
                    <a:pt x="9" y="1087"/>
                  </a:cubicBezTo>
                  <a:lnTo>
                    <a:pt x="0" y="1085"/>
                  </a:lnTo>
                  <a:lnTo>
                    <a:pt x="0" y="0"/>
                  </a:lnTo>
                  <a:lnTo>
                    <a:pt x="13" y="2"/>
                  </a:lnTo>
                  <a:cubicBezTo>
                    <a:pt x="100" y="15"/>
                    <a:pt x="191" y="27"/>
                    <a:pt x="283" y="39"/>
                  </a:cubicBezTo>
                  <a:lnTo>
                    <a:pt x="295" y="40"/>
                  </a:lnTo>
                  <a:lnTo>
                    <a:pt x="106" y="1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812725" y="2151940"/>
              <a:ext cx="172800" cy="394920"/>
            </a:xfrm>
            <a:custGeom>
              <a:avLst/>
              <a:gdLst/>
              <a:ahLst/>
              <a:cxnLst/>
              <a:rect l="l" t="t" r="r" b="b"/>
              <a:pathLst>
                <a:path w="480" h="1097" extrusionOk="0">
                  <a:moveTo>
                    <a:pt x="23" y="1038"/>
                  </a:moveTo>
                  <a:cubicBezTo>
                    <a:pt x="103" y="1050"/>
                    <a:pt x="187" y="1062"/>
                    <a:pt x="272" y="1072"/>
                  </a:cubicBezTo>
                  <a:lnTo>
                    <a:pt x="453" y="52"/>
                  </a:lnTo>
                  <a:cubicBezTo>
                    <a:pt x="307" y="44"/>
                    <a:pt x="163" y="35"/>
                    <a:pt x="23" y="25"/>
                  </a:cubicBezTo>
                  <a:lnTo>
                    <a:pt x="23" y="1038"/>
                  </a:lnTo>
                  <a:moveTo>
                    <a:pt x="291" y="1097"/>
                  </a:moveTo>
                  <a:lnTo>
                    <a:pt x="280" y="1096"/>
                  </a:lnTo>
                  <a:cubicBezTo>
                    <a:pt x="188" y="1085"/>
                    <a:pt x="97" y="1072"/>
                    <a:pt x="10" y="1059"/>
                  </a:cubicBezTo>
                  <a:lnTo>
                    <a:pt x="0" y="1058"/>
                  </a:lnTo>
                  <a:lnTo>
                    <a:pt x="0" y="0"/>
                  </a:lnTo>
                  <a:lnTo>
                    <a:pt x="12" y="1"/>
                  </a:lnTo>
                  <a:cubicBezTo>
                    <a:pt x="160" y="12"/>
                    <a:pt x="313" y="22"/>
                    <a:pt x="467" y="30"/>
                  </a:cubicBezTo>
                  <a:lnTo>
                    <a:pt x="480" y="31"/>
                  </a:lnTo>
                  <a:lnTo>
                    <a:pt x="291" y="10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2774365" y="3142660"/>
              <a:ext cx="420840" cy="430200"/>
            </a:xfrm>
            <a:custGeom>
              <a:avLst/>
              <a:gdLst/>
              <a:ahLst/>
              <a:cxnLst/>
              <a:rect l="l" t="t" r="r" b="b"/>
              <a:pathLst>
                <a:path w="1169" h="1195" extrusionOk="0">
                  <a:moveTo>
                    <a:pt x="22" y="206"/>
                  </a:moveTo>
                  <a:lnTo>
                    <a:pt x="22" y="1167"/>
                  </a:lnTo>
                  <a:cubicBezTo>
                    <a:pt x="439" y="1077"/>
                    <a:pt x="791" y="1004"/>
                    <a:pt x="1146" y="939"/>
                  </a:cubicBezTo>
                  <a:lnTo>
                    <a:pt x="1110" y="27"/>
                  </a:lnTo>
                  <a:cubicBezTo>
                    <a:pt x="767" y="78"/>
                    <a:pt x="426" y="136"/>
                    <a:pt x="22" y="206"/>
                  </a:cubicBezTo>
                  <a:moveTo>
                    <a:pt x="0" y="1195"/>
                  </a:moveTo>
                  <a:lnTo>
                    <a:pt x="0" y="187"/>
                  </a:lnTo>
                  <a:lnTo>
                    <a:pt x="9" y="186"/>
                  </a:lnTo>
                  <a:cubicBezTo>
                    <a:pt x="422" y="113"/>
                    <a:pt x="768" y="55"/>
                    <a:pt x="1119" y="2"/>
                  </a:cubicBezTo>
                  <a:lnTo>
                    <a:pt x="1131" y="0"/>
                  </a:lnTo>
                  <a:lnTo>
                    <a:pt x="1169" y="958"/>
                  </a:lnTo>
                  <a:lnTo>
                    <a:pt x="1160" y="960"/>
                  </a:lnTo>
                  <a:cubicBezTo>
                    <a:pt x="798" y="1026"/>
                    <a:pt x="440" y="1100"/>
                    <a:pt x="13" y="1192"/>
                  </a:cubicBezTo>
                  <a:lnTo>
                    <a:pt x="0" y="1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4584085" y="4416340"/>
              <a:ext cx="123840" cy="54360"/>
            </a:xfrm>
            <a:custGeom>
              <a:avLst/>
              <a:gdLst/>
              <a:ahLst/>
              <a:cxnLst/>
              <a:rect l="l" t="t" r="r" b="b"/>
              <a:pathLst>
                <a:path w="344" h="151" extrusionOk="0">
                  <a:moveTo>
                    <a:pt x="38" y="128"/>
                  </a:moveTo>
                  <a:lnTo>
                    <a:pt x="246" y="128"/>
                  </a:lnTo>
                  <a:cubicBezTo>
                    <a:pt x="174" y="94"/>
                    <a:pt x="101" y="62"/>
                    <a:pt x="27" y="34"/>
                  </a:cubicBezTo>
                  <a:lnTo>
                    <a:pt x="38" y="128"/>
                  </a:lnTo>
                  <a:moveTo>
                    <a:pt x="344" y="151"/>
                  </a:moveTo>
                  <a:lnTo>
                    <a:pt x="18" y="151"/>
                  </a:lnTo>
                  <a:lnTo>
                    <a:pt x="0" y="0"/>
                  </a:lnTo>
                  <a:lnTo>
                    <a:pt x="18" y="7"/>
                  </a:lnTo>
                  <a:cubicBezTo>
                    <a:pt x="113" y="42"/>
                    <a:pt x="208" y="83"/>
                    <a:pt x="301" y="129"/>
                  </a:cubicBezTo>
                  <a:lnTo>
                    <a:pt x="344" y="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4131565" y="4355500"/>
              <a:ext cx="469440" cy="115200"/>
            </a:xfrm>
            <a:custGeom>
              <a:avLst/>
              <a:gdLst/>
              <a:ahLst/>
              <a:cxnLst/>
              <a:rect l="l" t="t" r="r" b="b"/>
              <a:pathLst>
                <a:path w="1304" h="320" extrusionOk="0">
                  <a:moveTo>
                    <a:pt x="60" y="297"/>
                  </a:moveTo>
                  <a:lnTo>
                    <a:pt x="1277" y="297"/>
                  </a:lnTo>
                  <a:lnTo>
                    <a:pt x="1261" y="195"/>
                  </a:lnTo>
                  <a:cubicBezTo>
                    <a:pt x="864" y="90"/>
                    <a:pt x="460" y="34"/>
                    <a:pt x="26" y="24"/>
                  </a:cubicBezTo>
                  <a:lnTo>
                    <a:pt x="60" y="297"/>
                  </a:lnTo>
                  <a:moveTo>
                    <a:pt x="1304" y="320"/>
                  </a:moveTo>
                  <a:lnTo>
                    <a:pt x="40" y="320"/>
                  </a:lnTo>
                  <a:lnTo>
                    <a:pt x="0" y="0"/>
                  </a:lnTo>
                  <a:lnTo>
                    <a:pt x="14" y="1"/>
                  </a:lnTo>
                  <a:cubicBezTo>
                    <a:pt x="457" y="10"/>
                    <a:pt x="869" y="67"/>
                    <a:pt x="1274" y="175"/>
                  </a:cubicBezTo>
                  <a:lnTo>
                    <a:pt x="1281" y="177"/>
                  </a:lnTo>
                  <a:lnTo>
                    <a:pt x="1304" y="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4530805" y="4089820"/>
              <a:ext cx="213120" cy="380880"/>
            </a:xfrm>
            <a:custGeom>
              <a:avLst/>
              <a:gdLst/>
              <a:ahLst/>
              <a:cxnLst/>
              <a:rect l="l" t="t" r="r" b="b"/>
              <a:pathLst>
                <a:path w="592" h="1058" extrusionOk="0">
                  <a:moveTo>
                    <a:pt x="555" y="1035"/>
                  </a:moveTo>
                  <a:lnTo>
                    <a:pt x="570" y="1035"/>
                  </a:lnTo>
                  <a:lnTo>
                    <a:pt x="570" y="193"/>
                  </a:lnTo>
                  <a:cubicBezTo>
                    <a:pt x="392" y="129"/>
                    <a:pt x="211" y="74"/>
                    <a:pt x="28" y="30"/>
                  </a:cubicBezTo>
                  <a:lnTo>
                    <a:pt x="172" y="915"/>
                  </a:lnTo>
                  <a:cubicBezTo>
                    <a:pt x="300" y="950"/>
                    <a:pt x="430" y="990"/>
                    <a:pt x="555" y="1035"/>
                  </a:cubicBezTo>
                  <a:moveTo>
                    <a:pt x="592" y="1058"/>
                  </a:moveTo>
                  <a:lnTo>
                    <a:pt x="552" y="1058"/>
                  </a:lnTo>
                  <a:lnTo>
                    <a:pt x="550" y="1057"/>
                  </a:lnTo>
                  <a:cubicBezTo>
                    <a:pt x="421" y="1011"/>
                    <a:pt x="290" y="970"/>
                    <a:pt x="159" y="935"/>
                  </a:cubicBezTo>
                  <a:lnTo>
                    <a:pt x="152" y="933"/>
                  </a:lnTo>
                  <a:lnTo>
                    <a:pt x="0" y="0"/>
                  </a:lnTo>
                  <a:lnTo>
                    <a:pt x="17" y="4"/>
                  </a:lnTo>
                  <a:cubicBezTo>
                    <a:pt x="208" y="50"/>
                    <a:pt x="399" y="107"/>
                    <a:pt x="585" y="175"/>
                  </a:cubicBezTo>
                  <a:lnTo>
                    <a:pt x="592" y="177"/>
                  </a:lnTo>
                  <a:lnTo>
                    <a:pt x="592" y="10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812725" y="539500"/>
              <a:ext cx="189000" cy="318240"/>
            </a:xfrm>
            <a:custGeom>
              <a:avLst/>
              <a:gdLst/>
              <a:ahLst/>
              <a:cxnLst/>
              <a:rect l="l" t="t" r="r" b="b"/>
              <a:pathLst>
                <a:path w="525" h="884" extrusionOk="0">
                  <a:moveTo>
                    <a:pt x="23" y="23"/>
                  </a:moveTo>
                  <a:lnTo>
                    <a:pt x="23" y="844"/>
                  </a:lnTo>
                  <a:cubicBezTo>
                    <a:pt x="128" y="782"/>
                    <a:pt x="236" y="723"/>
                    <a:pt x="345" y="669"/>
                  </a:cubicBezTo>
                  <a:lnTo>
                    <a:pt x="496" y="23"/>
                  </a:lnTo>
                  <a:lnTo>
                    <a:pt x="23" y="23"/>
                  </a:lnTo>
                  <a:moveTo>
                    <a:pt x="0" y="884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364" y="684"/>
                  </a:lnTo>
                  <a:lnTo>
                    <a:pt x="359" y="686"/>
                  </a:lnTo>
                  <a:cubicBezTo>
                    <a:pt x="244" y="744"/>
                    <a:pt x="129" y="807"/>
                    <a:pt x="17" y="874"/>
                  </a:cubicBezTo>
                  <a:lnTo>
                    <a:pt x="0" y="8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3302485" y="4388980"/>
              <a:ext cx="391680" cy="81720"/>
            </a:xfrm>
            <a:custGeom>
              <a:avLst/>
              <a:gdLst/>
              <a:ahLst/>
              <a:cxnLst/>
              <a:rect l="l" t="t" r="r" b="b"/>
              <a:pathLst>
                <a:path w="1088" h="227" extrusionOk="0">
                  <a:moveTo>
                    <a:pt x="184" y="204"/>
                  </a:moveTo>
                  <a:lnTo>
                    <a:pt x="1063" y="204"/>
                  </a:lnTo>
                  <a:lnTo>
                    <a:pt x="1049" y="26"/>
                  </a:lnTo>
                  <a:cubicBezTo>
                    <a:pt x="776" y="70"/>
                    <a:pt x="492" y="128"/>
                    <a:pt x="184" y="204"/>
                  </a:cubicBezTo>
                  <a:moveTo>
                    <a:pt x="1088" y="227"/>
                  </a:moveTo>
                  <a:lnTo>
                    <a:pt x="0" y="227"/>
                  </a:lnTo>
                  <a:lnTo>
                    <a:pt x="89" y="204"/>
                  </a:lnTo>
                  <a:cubicBezTo>
                    <a:pt x="437" y="117"/>
                    <a:pt x="754" y="50"/>
                    <a:pt x="1057" y="2"/>
                  </a:cubicBezTo>
                  <a:lnTo>
                    <a:pt x="1069" y="0"/>
                  </a:lnTo>
                  <a:lnTo>
                    <a:pt x="1088" y="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3679405" y="4355140"/>
              <a:ext cx="474840" cy="115560"/>
            </a:xfrm>
            <a:custGeom>
              <a:avLst/>
              <a:gdLst/>
              <a:ahLst/>
              <a:cxnLst/>
              <a:rect l="l" t="t" r="r" b="b"/>
              <a:pathLst>
                <a:path w="1319" h="321" extrusionOk="0">
                  <a:moveTo>
                    <a:pt x="39" y="298"/>
                  </a:moveTo>
                  <a:lnTo>
                    <a:pt x="1294" y="298"/>
                  </a:lnTo>
                  <a:lnTo>
                    <a:pt x="1259" y="24"/>
                  </a:lnTo>
                  <a:cubicBezTo>
                    <a:pt x="869" y="17"/>
                    <a:pt x="465" y="47"/>
                    <a:pt x="24" y="117"/>
                  </a:cubicBezTo>
                  <a:lnTo>
                    <a:pt x="39" y="298"/>
                  </a:lnTo>
                  <a:moveTo>
                    <a:pt x="1319" y="321"/>
                  </a:moveTo>
                  <a:lnTo>
                    <a:pt x="18" y="321"/>
                  </a:lnTo>
                  <a:lnTo>
                    <a:pt x="0" y="98"/>
                  </a:lnTo>
                  <a:lnTo>
                    <a:pt x="10" y="96"/>
                  </a:lnTo>
                  <a:cubicBezTo>
                    <a:pt x="460" y="24"/>
                    <a:pt x="872" y="-6"/>
                    <a:pt x="1270" y="2"/>
                  </a:cubicBezTo>
                  <a:lnTo>
                    <a:pt x="1279" y="2"/>
                  </a:lnTo>
                  <a:lnTo>
                    <a:pt x="1319" y="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2725" y="1115860"/>
              <a:ext cx="53280" cy="227160"/>
            </a:xfrm>
            <a:custGeom>
              <a:avLst/>
              <a:gdLst/>
              <a:ahLst/>
              <a:cxnLst/>
              <a:rect l="l" t="t" r="r" b="b"/>
              <a:pathLst>
                <a:path w="148" h="631" extrusionOk="0">
                  <a:moveTo>
                    <a:pt x="23" y="67"/>
                  </a:moveTo>
                  <a:lnTo>
                    <a:pt x="23" y="435"/>
                  </a:lnTo>
                  <a:lnTo>
                    <a:pt x="117" y="35"/>
                  </a:lnTo>
                  <a:cubicBezTo>
                    <a:pt x="85" y="45"/>
                    <a:pt x="53" y="56"/>
                    <a:pt x="23" y="67"/>
                  </a:cubicBezTo>
                  <a:moveTo>
                    <a:pt x="0" y="631"/>
                  </a:moveTo>
                  <a:lnTo>
                    <a:pt x="0" y="51"/>
                  </a:lnTo>
                  <a:lnTo>
                    <a:pt x="7" y="48"/>
                  </a:lnTo>
                  <a:cubicBezTo>
                    <a:pt x="47" y="34"/>
                    <a:pt x="88" y="20"/>
                    <a:pt x="129" y="7"/>
                  </a:cubicBezTo>
                  <a:lnTo>
                    <a:pt x="148" y="0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2725" y="775300"/>
              <a:ext cx="133560" cy="367560"/>
            </a:xfrm>
            <a:custGeom>
              <a:avLst/>
              <a:gdLst/>
              <a:ahLst/>
              <a:cxnLst/>
              <a:rect l="l" t="t" r="r" b="b"/>
              <a:pathLst>
                <a:path w="371" h="1021" extrusionOk="0">
                  <a:moveTo>
                    <a:pt x="23" y="216"/>
                  </a:moveTo>
                  <a:lnTo>
                    <a:pt x="23" y="989"/>
                  </a:lnTo>
                  <a:cubicBezTo>
                    <a:pt x="55" y="977"/>
                    <a:pt x="89" y="966"/>
                    <a:pt x="123" y="954"/>
                  </a:cubicBezTo>
                  <a:lnTo>
                    <a:pt x="337" y="42"/>
                  </a:lnTo>
                  <a:cubicBezTo>
                    <a:pt x="232" y="96"/>
                    <a:pt x="126" y="154"/>
                    <a:pt x="23" y="216"/>
                  </a:cubicBezTo>
                  <a:moveTo>
                    <a:pt x="0" y="1021"/>
                  </a:moveTo>
                  <a:lnTo>
                    <a:pt x="0" y="203"/>
                  </a:lnTo>
                  <a:lnTo>
                    <a:pt x="5" y="200"/>
                  </a:lnTo>
                  <a:cubicBezTo>
                    <a:pt x="118" y="132"/>
                    <a:pt x="233" y="69"/>
                    <a:pt x="349" y="11"/>
                  </a:cubicBezTo>
                  <a:lnTo>
                    <a:pt x="371" y="0"/>
                  </a:lnTo>
                  <a:lnTo>
                    <a:pt x="142" y="972"/>
                  </a:lnTo>
                  <a:lnTo>
                    <a:pt x="136" y="974"/>
                  </a:lnTo>
                  <a:cubicBezTo>
                    <a:pt x="95" y="988"/>
                    <a:pt x="54" y="1002"/>
                    <a:pt x="15" y="1016"/>
                  </a:cubicBezTo>
                  <a:lnTo>
                    <a:pt x="0" y="1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812725" y="1035220"/>
              <a:ext cx="372240" cy="424800"/>
            </a:xfrm>
            <a:custGeom>
              <a:avLst/>
              <a:gdLst/>
              <a:ahLst/>
              <a:cxnLst/>
              <a:rect l="l" t="t" r="r" b="b"/>
              <a:pathLst>
                <a:path w="1034" h="1180" extrusionOk="0">
                  <a:moveTo>
                    <a:pt x="23" y="758"/>
                  </a:moveTo>
                  <a:lnTo>
                    <a:pt x="23" y="1153"/>
                  </a:lnTo>
                  <a:cubicBezTo>
                    <a:pt x="282" y="1110"/>
                    <a:pt x="552" y="1074"/>
                    <a:pt x="826" y="1047"/>
                  </a:cubicBezTo>
                  <a:lnTo>
                    <a:pt x="1006" y="29"/>
                  </a:lnTo>
                  <a:cubicBezTo>
                    <a:pt x="711" y="84"/>
                    <a:pt x="420" y="159"/>
                    <a:pt x="142" y="250"/>
                  </a:cubicBezTo>
                  <a:lnTo>
                    <a:pt x="23" y="758"/>
                  </a:lnTo>
                  <a:moveTo>
                    <a:pt x="0" y="1180"/>
                  </a:moveTo>
                  <a:lnTo>
                    <a:pt x="0" y="754"/>
                  </a:lnTo>
                  <a:lnTo>
                    <a:pt x="123" y="232"/>
                  </a:lnTo>
                  <a:lnTo>
                    <a:pt x="129" y="231"/>
                  </a:lnTo>
                  <a:cubicBezTo>
                    <a:pt x="414" y="136"/>
                    <a:pt x="714" y="60"/>
                    <a:pt x="1018" y="3"/>
                  </a:cubicBezTo>
                  <a:lnTo>
                    <a:pt x="1034" y="0"/>
                  </a:lnTo>
                  <a:lnTo>
                    <a:pt x="845" y="1068"/>
                  </a:lnTo>
                  <a:lnTo>
                    <a:pt x="837" y="1069"/>
                  </a:lnTo>
                  <a:cubicBezTo>
                    <a:pt x="556" y="1096"/>
                    <a:pt x="278" y="1133"/>
                    <a:pt x="13" y="1178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3213565" y="4065340"/>
              <a:ext cx="474480" cy="405360"/>
            </a:xfrm>
            <a:custGeom>
              <a:avLst/>
              <a:gdLst/>
              <a:ahLst/>
              <a:cxnLst/>
              <a:rect l="l" t="t" r="r" b="b"/>
              <a:pathLst>
                <a:path w="1318" h="1126" extrusionOk="0">
                  <a:moveTo>
                    <a:pt x="56" y="1103"/>
                  </a:moveTo>
                  <a:lnTo>
                    <a:pt x="337" y="1103"/>
                  </a:lnTo>
                  <a:cubicBezTo>
                    <a:pt x="681" y="1016"/>
                    <a:pt x="994" y="951"/>
                    <a:pt x="1294" y="903"/>
                  </a:cubicBezTo>
                  <a:lnTo>
                    <a:pt x="1222" y="26"/>
                  </a:lnTo>
                  <a:cubicBezTo>
                    <a:pt x="858" y="78"/>
                    <a:pt x="465" y="157"/>
                    <a:pt x="23" y="264"/>
                  </a:cubicBezTo>
                  <a:lnTo>
                    <a:pt x="56" y="1103"/>
                  </a:lnTo>
                  <a:moveTo>
                    <a:pt x="340" y="1126"/>
                  </a:moveTo>
                  <a:lnTo>
                    <a:pt x="34" y="1126"/>
                  </a:lnTo>
                  <a:lnTo>
                    <a:pt x="0" y="247"/>
                  </a:lnTo>
                  <a:lnTo>
                    <a:pt x="9" y="245"/>
                  </a:lnTo>
                  <a:cubicBezTo>
                    <a:pt x="460" y="134"/>
                    <a:pt x="859" y="55"/>
                    <a:pt x="1230" y="2"/>
                  </a:cubicBezTo>
                  <a:lnTo>
                    <a:pt x="1242" y="0"/>
                  </a:lnTo>
                  <a:lnTo>
                    <a:pt x="1318" y="922"/>
                  </a:lnTo>
                  <a:lnTo>
                    <a:pt x="1308" y="923"/>
                  </a:lnTo>
                  <a:cubicBezTo>
                    <a:pt x="1005" y="971"/>
                    <a:pt x="689" y="1038"/>
                    <a:pt x="341" y="1126"/>
                  </a:cubicBezTo>
                  <a:lnTo>
                    <a:pt x="340" y="1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6" name="Google Shape;6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00009" y="4428569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35400" cy="114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"/>
          <p:cNvSpPr txBox="1">
            <a:spLocks noGrp="1"/>
          </p:cNvSpPr>
          <p:nvPr>
            <p:ph type="title" hasCustomPrompt="1"/>
          </p:nvPr>
        </p:nvSpPr>
        <p:spPr>
          <a:xfrm>
            <a:off x="3348775" y="3005075"/>
            <a:ext cx="50820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2" name="Google Shape;682;p11"/>
          <p:cNvSpPr txBox="1">
            <a:spLocks noGrp="1"/>
          </p:cNvSpPr>
          <p:nvPr>
            <p:ph type="subTitle" idx="1"/>
          </p:nvPr>
        </p:nvSpPr>
        <p:spPr>
          <a:xfrm>
            <a:off x="3348775" y="4173275"/>
            <a:ext cx="5082000" cy="435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3" name="Google Shape;683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6928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4" name="Google Shape;6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36059" y="4140757"/>
            <a:ext cx="1308292" cy="16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a Gothic One"/>
              <a:buNone/>
              <a:defRPr sz="2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6" r:id="rId14"/>
    <p:sldLayoutId id="2147483667" r:id="rId15"/>
    <p:sldLayoutId id="214748366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1E1F-180C-1655-0CA5-8711C647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59" y="2383470"/>
            <a:ext cx="7704000" cy="572700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Purpose Statement : 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095F7-8B93-7D7D-8F4F-2D20D0F574ED}"/>
              </a:ext>
            </a:extLst>
          </p:cNvPr>
          <p:cNvSpPr txBox="1"/>
          <p:nvPr/>
        </p:nvSpPr>
        <p:spPr>
          <a:xfrm>
            <a:off x="354621" y="2817585"/>
            <a:ext cx="82818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b="1" dirty="0">
              <a:solidFill>
                <a:schemeClr val="tx1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In industries such as journalism, research, and content marketing, professionals often face the challenge of quickly extracting meaningful insights from numerous articles, reports, and PDFs. This process is not only time-consuming but also prone to human error and cognitive overload.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F58F9-0981-BD40-21E8-4F6CB1B2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2D065-D75A-FD9E-7672-6F9EF3041419}"/>
              </a:ext>
            </a:extLst>
          </p:cNvPr>
          <p:cNvSpPr txBox="1"/>
          <p:nvPr/>
        </p:nvSpPr>
        <p:spPr>
          <a:xfrm>
            <a:off x="766921" y="501083"/>
            <a:ext cx="7289683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2"/>
                </a:solidFill>
                <a:latin typeface="Dela Gothic One" panose="020B0604020202020204" charset="-128"/>
                <a:ea typeface="Dela Gothic One" panose="020B0604020202020204" charset="-128"/>
              </a:rPr>
              <a:t>           Unnati Problem Statement:</a:t>
            </a:r>
          </a:p>
          <a:p>
            <a:pPr algn="ctr"/>
            <a:endParaRPr lang="en-US" sz="1800" b="1" dirty="0">
              <a:solidFill>
                <a:schemeClr val="bg2"/>
              </a:solidFill>
            </a:endParaRP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Introduction to Gen AI and Simple LLM Inference on CPU and finetuning of LLM Model to create a Custom Chatbot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87843-B333-0561-BA42-39744433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88" y="458349"/>
            <a:ext cx="691977" cy="4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4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5"/>
          <p:cNvSpPr txBox="1"/>
          <p:nvPr/>
        </p:nvSpPr>
        <p:spPr>
          <a:xfrm>
            <a:off x="62066" y="220805"/>
            <a:ext cx="5565174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Technologies and Libraries Used :</a:t>
            </a:r>
            <a:endParaRPr sz="20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18FD8-26C6-31C6-0F74-117FA3854929}"/>
              </a:ext>
            </a:extLst>
          </p:cNvPr>
          <p:cNvSpPr txBox="1"/>
          <p:nvPr/>
        </p:nvSpPr>
        <p:spPr>
          <a:xfrm>
            <a:off x="576655" y="457333"/>
            <a:ext cx="49349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Web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Langchain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OpenAI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NLP.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FAISS for Vector Store.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Google Shape;1765;p35">
            <a:extLst>
              <a:ext uri="{FF2B5EF4-FFF2-40B4-BE49-F238E27FC236}">
                <a16:creationId xmlns:a16="http://schemas.microsoft.com/office/drawing/2014/main" id="{9034E726-C37A-39B8-3A8E-2118189FFD81}"/>
              </a:ext>
            </a:extLst>
          </p:cNvPr>
          <p:cNvSpPr txBox="1"/>
          <p:nvPr/>
        </p:nvSpPr>
        <p:spPr>
          <a:xfrm>
            <a:off x="486314" y="2668598"/>
            <a:ext cx="3090967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Application  Flow :</a:t>
            </a:r>
            <a:endParaRPr sz="20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116F9-12BA-8E62-084F-8310EA5A3321}"/>
              </a:ext>
            </a:extLst>
          </p:cNvPr>
          <p:cNvSpPr txBox="1"/>
          <p:nvPr/>
        </p:nvSpPr>
        <p:spPr>
          <a:xfrm>
            <a:off x="891230" y="3139715"/>
            <a:ext cx="70418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Loading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Retrieve articles from URLs.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 Splitting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Process and split text into manageable chunks.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Embedding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 vector representations of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Query 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Answer user queries using the vector store.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Answer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Generate and format the response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1DB1BD-A786-A2DC-5F9E-550AE4B7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852" y="65769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7AB369-701B-875B-AE15-4813504B382C}"/>
              </a:ext>
            </a:extLst>
          </p:cNvPr>
          <p:cNvSpPr txBox="1"/>
          <p:nvPr/>
        </p:nvSpPr>
        <p:spPr>
          <a:xfrm>
            <a:off x="1122160" y="232177"/>
            <a:ext cx="344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Chatbot : 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33D4E-74A5-A82C-DC50-7C5AA486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71" y="693842"/>
            <a:ext cx="5184550" cy="41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3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4"/>
          <p:cNvSpPr txBox="1">
            <a:spLocks noGrp="1"/>
          </p:cNvSpPr>
          <p:nvPr>
            <p:ph type="title"/>
          </p:nvPr>
        </p:nvSpPr>
        <p:spPr>
          <a:xfrm>
            <a:off x="713250" y="578574"/>
            <a:ext cx="7717500" cy="942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O4</a:t>
            </a:r>
            <a:r>
              <a:rPr lang="en" dirty="0"/>
              <a:t>  </a:t>
            </a:r>
            <a:r>
              <a:rPr lang="en" sz="4400" dirty="0"/>
              <a:t>Demo    </a:t>
            </a:r>
            <a:endParaRPr dirty="0"/>
          </a:p>
        </p:txBody>
      </p:sp>
      <p:pic>
        <p:nvPicPr>
          <p:cNvPr id="1745" name="Google Shape;1745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898" b="39496"/>
          <a:stretch/>
        </p:blipFill>
        <p:spPr>
          <a:xfrm>
            <a:off x="0" y="2181275"/>
            <a:ext cx="9144003" cy="2962200"/>
          </a:xfrm>
          <a:prstGeom prst="rect">
            <a:avLst/>
          </a:prstGeom>
        </p:spPr>
      </p:pic>
      <p:pic>
        <p:nvPicPr>
          <p:cNvPr id="1746" name="Google Shape;17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25" y="4253746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7" name="Google Shape;1747;p34"/>
          <p:cNvGrpSpPr/>
          <p:nvPr/>
        </p:nvGrpSpPr>
        <p:grpSpPr>
          <a:xfrm>
            <a:off x="-771305" y="2541835"/>
            <a:ext cx="1712055" cy="1711915"/>
            <a:chOff x="6893480" y="2655573"/>
            <a:chExt cx="1404360" cy="1404360"/>
          </a:xfrm>
        </p:grpSpPr>
        <p:sp>
          <p:nvSpPr>
            <p:cNvPr id="1748" name="Google Shape;1748;p34"/>
            <p:cNvSpPr/>
            <p:nvPr/>
          </p:nvSpPr>
          <p:spPr>
            <a:xfrm>
              <a:off x="7283720" y="2655573"/>
              <a:ext cx="623880" cy="1404360"/>
            </a:xfrm>
            <a:custGeom>
              <a:avLst/>
              <a:gdLst/>
              <a:ahLst/>
              <a:cxnLst/>
              <a:rect l="l" t="t" r="r" b="b"/>
              <a:pathLst>
                <a:path w="1733" h="3901" extrusionOk="0">
                  <a:moveTo>
                    <a:pt x="867" y="22"/>
                  </a:moveTo>
                  <a:cubicBezTo>
                    <a:pt x="401" y="22"/>
                    <a:pt x="23" y="887"/>
                    <a:pt x="23" y="1950"/>
                  </a:cubicBezTo>
                  <a:cubicBezTo>
                    <a:pt x="23" y="3014"/>
                    <a:pt x="401" y="3879"/>
                    <a:pt x="867" y="3879"/>
                  </a:cubicBezTo>
                  <a:cubicBezTo>
                    <a:pt x="1332" y="3879"/>
                    <a:pt x="1710" y="3014"/>
                    <a:pt x="1710" y="1950"/>
                  </a:cubicBezTo>
                  <a:cubicBezTo>
                    <a:pt x="1710" y="887"/>
                    <a:pt x="1332" y="22"/>
                    <a:pt x="867" y="22"/>
                  </a:cubicBezTo>
                  <a:moveTo>
                    <a:pt x="867" y="3901"/>
                  </a:moveTo>
                  <a:cubicBezTo>
                    <a:pt x="633" y="3901"/>
                    <a:pt x="415" y="3697"/>
                    <a:pt x="251" y="3326"/>
                  </a:cubicBezTo>
                  <a:cubicBezTo>
                    <a:pt x="90" y="2959"/>
                    <a:pt x="0" y="2470"/>
                    <a:pt x="0" y="1950"/>
                  </a:cubicBezTo>
                  <a:cubicBezTo>
                    <a:pt x="0" y="1431"/>
                    <a:pt x="90" y="942"/>
                    <a:pt x="251" y="574"/>
                  </a:cubicBezTo>
                  <a:cubicBezTo>
                    <a:pt x="415" y="204"/>
                    <a:pt x="633" y="0"/>
                    <a:pt x="867" y="0"/>
                  </a:cubicBezTo>
                  <a:cubicBezTo>
                    <a:pt x="1100" y="0"/>
                    <a:pt x="1318" y="204"/>
                    <a:pt x="1481" y="574"/>
                  </a:cubicBezTo>
                  <a:cubicBezTo>
                    <a:pt x="1643" y="942"/>
                    <a:pt x="1733" y="1431"/>
                    <a:pt x="1733" y="1950"/>
                  </a:cubicBezTo>
                  <a:cubicBezTo>
                    <a:pt x="1733" y="2470"/>
                    <a:pt x="1643" y="2959"/>
                    <a:pt x="1481" y="3326"/>
                  </a:cubicBezTo>
                  <a:cubicBezTo>
                    <a:pt x="1318" y="3697"/>
                    <a:pt x="1100" y="3901"/>
                    <a:pt x="867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6893480" y="3045813"/>
              <a:ext cx="1404360" cy="623880"/>
            </a:xfrm>
            <a:custGeom>
              <a:avLst/>
              <a:gdLst/>
              <a:ahLst/>
              <a:cxnLst/>
              <a:rect l="l" t="t" r="r" b="b"/>
              <a:pathLst>
                <a:path w="3901" h="1733" extrusionOk="0">
                  <a:moveTo>
                    <a:pt x="1951" y="23"/>
                  </a:moveTo>
                  <a:cubicBezTo>
                    <a:pt x="887" y="23"/>
                    <a:pt x="22" y="401"/>
                    <a:pt x="22" y="866"/>
                  </a:cubicBezTo>
                  <a:cubicBezTo>
                    <a:pt x="22" y="1331"/>
                    <a:pt x="887" y="1710"/>
                    <a:pt x="1951" y="1710"/>
                  </a:cubicBezTo>
                  <a:cubicBezTo>
                    <a:pt x="3014" y="1710"/>
                    <a:pt x="3879" y="1331"/>
                    <a:pt x="3879" y="866"/>
                  </a:cubicBezTo>
                  <a:cubicBezTo>
                    <a:pt x="3879" y="401"/>
                    <a:pt x="3014" y="23"/>
                    <a:pt x="1951" y="23"/>
                  </a:cubicBezTo>
                  <a:moveTo>
                    <a:pt x="1951" y="1733"/>
                  </a:moveTo>
                  <a:cubicBezTo>
                    <a:pt x="1431" y="1733"/>
                    <a:pt x="942" y="1643"/>
                    <a:pt x="575" y="1481"/>
                  </a:cubicBezTo>
                  <a:cubicBezTo>
                    <a:pt x="204" y="1318"/>
                    <a:pt x="0" y="1100"/>
                    <a:pt x="0" y="866"/>
                  </a:cubicBezTo>
                  <a:cubicBezTo>
                    <a:pt x="0" y="633"/>
                    <a:pt x="204" y="415"/>
                    <a:pt x="575" y="252"/>
                  </a:cubicBezTo>
                  <a:cubicBezTo>
                    <a:pt x="942" y="90"/>
                    <a:pt x="1431" y="0"/>
                    <a:pt x="1951" y="0"/>
                  </a:cubicBezTo>
                  <a:cubicBezTo>
                    <a:pt x="2470" y="0"/>
                    <a:pt x="2959" y="90"/>
                    <a:pt x="3326" y="252"/>
                  </a:cubicBezTo>
                  <a:cubicBezTo>
                    <a:pt x="3697" y="415"/>
                    <a:pt x="3901" y="633"/>
                    <a:pt x="3901" y="866"/>
                  </a:cubicBezTo>
                  <a:cubicBezTo>
                    <a:pt x="3901" y="1100"/>
                    <a:pt x="3697" y="1318"/>
                    <a:pt x="3326" y="1481"/>
                  </a:cubicBezTo>
                  <a:cubicBezTo>
                    <a:pt x="2959" y="1643"/>
                    <a:pt x="2470" y="1733"/>
                    <a:pt x="1951" y="1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2522" y="22"/>
                  </a:moveTo>
                  <a:cubicBezTo>
                    <a:pt x="2389" y="22"/>
                    <a:pt x="2232" y="56"/>
                    <a:pt x="2057" y="124"/>
                  </a:cubicBezTo>
                  <a:cubicBezTo>
                    <a:pt x="1685" y="268"/>
                    <a:pt x="1279" y="549"/>
                    <a:pt x="914" y="914"/>
                  </a:cubicBezTo>
                  <a:cubicBezTo>
                    <a:pt x="162" y="1666"/>
                    <a:pt x="-182" y="2545"/>
                    <a:pt x="147" y="2874"/>
                  </a:cubicBezTo>
                  <a:cubicBezTo>
                    <a:pt x="232" y="2959"/>
                    <a:pt x="353" y="2998"/>
                    <a:pt x="499" y="2998"/>
                  </a:cubicBezTo>
                  <a:cubicBezTo>
                    <a:pt x="920" y="2998"/>
                    <a:pt x="1549" y="2665"/>
                    <a:pt x="2107" y="2107"/>
                  </a:cubicBezTo>
                  <a:cubicBezTo>
                    <a:pt x="2859" y="1355"/>
                    <a:pt x="3203" y="476"/>
                    <a:pt x="2874" y="147"/>
                  </a:cubicBezTo>
                  <a:cubicBezTo>
                    <a:pt x="2791" y="64"/>
                    <a:pt x="2671" y="22"/>
                    <a:pt x="2522" y="22"/>
                  </a:cubicBezTo>
                  <a:moveTo>
                    <a:pt x="498" y="3021"/>
                  </a:moveTo>
                  <a:cubicBezTo>
                    <a:pt x="344" y="3021"/>
                    <a:pt x="219" y="2978"/>
                    <a:pt x="131" y="2890"/>
                  </a:cubicBezTo>
                  <a:cubicBezTo>
                    <a:pt x="-34" y="2725"/>
                    <a:pt x="-44" y="2426"/>
                    <a:pt x="103" y="2049"/>
                  </a:cubicBezTo>
                  <a:cubicBezTo>
                    <a:pt x="248" y="1674"/>
                    <a:pt x="531" y="1265"/>
                    <a:pt x="898" y="898"/>
                  </a:cubicBezTo>
                  <a:lnTo>
                    <a:pt x="906" y="906"/>
                  </a:lnTo>
                  <a:lnTo>
                    <a:pt x="898" y="898"/>
                  </a:lnTo>
                  <a:cubicBezTo>
                    <a:pt x="1266" y="531"/>
                    <a:pt x="1674" y="248"/>
                    <a:pt x="2049" y="103"/>
                  </a:cubicBezTo>
                  <a:cubicBezTo>
                    <a:pt x="2426" y="-44"/>
                    <a:pt x="2725" y="-34"/>
                    <a:pt x="2890" y="131"/>
                  </a:cubicBezTo>
                  <a:cubicBezTo>
                    <a:pt x="3055" y="296"/>
                    <a:pt x="3065" y="595"/>
                    <a:pt x="2918" y="972"/>
                  </a:cubicBezTo>
                  <a:cubicBezTo>
                    <a:pt x="2773" y="1347"/>
                    <a:pt x="2490" y="1755"/>
                    <a:pt x="2123" y="2123"/>
                  </a:cubicBezTo>
                  <a:cubicBezTo>
                    <a:pt x="1756" y="2490"/>
                    <a:pt x="1347" y="2773"/>
                    <a:pt x="972" y="2918"/>
                  </a:cubicBezTo>
                  <a:cubicBezTo>
                    <a:pt x="795" y="2987"/>
                    <a:pt x="635" y="3021"/>
                    <a:pt x="498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7051880" y="2813973"/>
              <a:ext cx="1087560" cy="1087560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914" y="2107"/>
                  </a:moveTo>
                  <a:cubicBezTo>
                    <a:pt x="1279" y="2472"/>
                    <a:pt x="1685" y="2753"/>
                    <a:pt x="2057" y="2897"/>
                  </a:cubicBezTo>
                  <a:cubicBezTo>
                    <a:pt x="2425" y="3040"/>
                    <a:pt x="2716" y="3032"/>
                    <a:pt x="2874" y="2874"/>
                  </a:cubicBezTo>
                  <a:cubicBezTo>
                    <a:pt x="3203" y="2545"/>
                    <a:pt x="2859" y="1666"/>
                    <a:pt x="2107" y="914"/>
                  </a:cubicBezTo>
                  <a:cubicBezTo>
                    <a:pt x="1355" y="162"/>
                    <a:pt x="476" y="-182"/>
                    <a:pt x="147" y="147"/>
                  </a:cubicBezTo>
                  <a:cubicBezTo>
                    <a:pt x="-182" y="476"/>
                    <a:pt x="162" y="1355"/>
                    <a:pt x="914" y="2107"/>
                  </a:cubicBezTo>
                  <a:moveTo>
                    <a:pt x="2522" y="3021"/>
                  </a:moveTo>
                  <a:cubicBezTo>
                    <a:pt x="2386" y="3021"/>
                    <a:pt x="2226" y="2987"/>
                    <a:pt x="2049" y="2918"/>
                  </a:cubicBezTo>
                  <a:cubicBezTo>
                    <a:pt x="1674" y="2773"/>
                    <a:pt x="1266" y="2490"/>
                    <a:pt x="898" y="2123"/>
                  </a:cubicBezTo>
                  <a:cubicBezTo>
                    <a:pt x="531" y="1755"/>
                    <a:pt x="248" y="1347"/>
                    <a:pt x="103" y="972"/>
                  </a:cubicBezTo>
                  <a:cubicBezTo>
                    <a:pt x="-44" y="595"/>
                    <a:pt x="-34" y="296"/>
                    <a:pt x="131" y="131"/>
                  </a:cubicBezTo>
                  <a:cubicBezTo>
                    <a:pt x="296" y="-34"/>
                    <a:pt x="595" y="-44"/>
                    <a:pt x="972" y="103"/>
                  </a:cubicBezTo>
                  <a:cubicBezTo>
                    <a:pt x="1347" y="248"/>
                    <a:pt x="1756" y="531"/>
                    <a:pt x="2123" y="898"/>
                  </a:cubicBezTo>
                  <a:cubicBezTo>
                    <a:pt x="2490" y="1265"/>
                    <a:pt x="2773" y="1674"/>
                    <a:pt x="2918" y="2049"/>
                  </a:cubicBezTo>
                  <a:cubicBezTo>
                    <a:pt x="3065" y="2426"/>
                    <a:pt x="3055" y="2725"/>
                    <a:pt x="2890" y="2890"/>
                  </a:cubicBezTo>
                  <a:cubicBezTo>
                    <a:pt x="2802" y="2977"/>
                    <a:pt x="2677" y="3021"/>
                    <a:pt x="2522" y="3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6893480" y="2655573"/>
              <a:ext cx="1404360" cy="1404360"/>
            </a:xfrm>
            <a:custGeom>
              <a:avLst/>
              <a:gdLst/>
              <a:ahLst/>
              <a:cxnLst/>
              <a:rect l="l" t="t" r="r" b="b"/>
              <a:pathLst>
                <a:path w="3901" h="3901" extrusionOk="0">
                  <a:moveTo>
                    <a:pt x="1951" y="22"/>
                  </a:moveTo>
                  <a:cubicBezTo>
                    <a:pt x="887" y="22"/>
                    <a:pt x="22" y="887"/>
                    <a:pt x="22" y="1950"/>
                  </a:cubicBezTo>
                  <a:cubicBezTo>
                    <a:pt x="22" y="3014"/>
                    <a:pt x="887" y="3879"/>
                    <a:pt x="1951" y="3879"/>
                  </a:cubicBezTo>
                  <a:cubicBezTo>
                    <a:pt x="3014" y="3879"/>
                    <a:pt x="3879" y="3014"/>
                    <a:pt x="3879" y="1950"/>
                  </a:cubicBezTo>
                  <a:cubicBezTo>
                    <a:pt x="3879" y="887"/>
                    <a:pt x="3014" y="22"/>
                    <a:pt x="1951" y="22"/>
                  </a:cubicBezTo>
                  <a:moveTo>
                    <a:pt x="1951" y="3901"/>
                  </a:moveTo>
                  <a:cubicBezTo>
                    <a:pt x="875" y="3901"/>
                    <a:pt x="0" y="3026"/>
                    <a:pt x="0" y="1950"/>
                  </a:cubicBezTo>
                  <a:cubicBezTo>
                    <a:pt x="0" y="875"/>
                    <a:pt x="875" y="0"/>
                    <a:pt x="1951" y="0"/>
                  </a:cubicBezTo>
                  <a:cubicBezTo>
                    <a:pt x="3026" y="0"/>
                    <a:pt x="3901" y="875"/>
                    <a:pt x="3901" y="1950"/>
                  </a:cubicBezTo>
                  <a:cubicBezTo>
                    <a:pt x="3901" y="3026"/>
                    <a:pt x="3026" y="3901"/>
                    <a:pt x="1951" y="3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3" name="Google Shape;1753;p34"/>
          <p:cNvGrpSpPr/>
          <p:nvPr/>
        </p:nvGrpSpPr>
        <p:grpSpPr>
          <a:xfrm>
            <a:off x="8198540" y="539500"/>
            <a:ext cx="232200" cy="1161360"/>
            <a:chOff x="7789165" y="629500"/>
            <a:chExt cx="232200" cy="1161360"/>
          </a:xfrm>
        </p:grpSpPr>
        <p:sp>
          <p:nvSpPr>
            <p:cNvPr id="1754" name="Google Shape;1754;p34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126;p52">
            <a:extLst>
              <a:ext uri="{FF2B5EF4-FFF2-40B4-BE49-F238E27FC236}">
                <a16:creationId xmlns:a16="http://schemas.microsoft.com/office/drawing/2014/main" id="{56914C64-B34B-97C6-0507-18BEED838C0C}"/>
              </a:ext>
            </a:extLst>
          </p:cNvPr>
          <p:cNvGrpSpPr/>
          <p:nvPr/>
        </p:nvGrpSpPr>
        <p:grpSpPr>
          <a:xfrm>
            <a:off x="633324" y="624017"/>
            <a:ext cx="6033146" cy="849818"/>
            <a:chOff x="6336019" y="3733725"/>
            <a:chExt cx="2566206" cy="351310"/>
          </a:xfrm>
        </p:grpSpPr>
        <p:sp>
          <p:nvSpPr>
            <p:cNvPr id="16" name="Google Shape;2127;p52">
              <a:extLst>
                <a:ext uri="{FF2B5EF4-FFF2-40B4-BE49-F238E27FC236}">
                  <a16:creationId xmlns:a16="http://schemas.microsoft.com/office/drawing/2014/main" id="{EA385459-A4DD-E3B2-C401-04A8A40CB295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28;p52">
              <a:extLst>
                <a:ext uri="{FF2B5EF4-FFF2-40B4-BE49-F238E27FC236}">
                  <a16:creationId xmlns:a16="http://schemas.microsoft.com/office/drawing/2014/main" id="{895519CE-137C-DF8D-ED42-0D3764947A8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129;p52">
              <a:extLst>
                <a:ext uri="{FF2B5EF4-FFF2-40B4-BE49-F238E27FC236}">
                  <a16:creationId xmlns:a16="http://schemas.microsoft.com/office/drawing/2014/main" id="{B07C0653-B1EF-71F6-F267-11F28B9DAA2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30;p52">
              <a:extLst>
                <a:ext uri="{FF2B5EF4-FFF2-40B4-BE49-F238E27FC236}">
                  <a16:creationId xmlns:a16="http://schemas.microsoft.com/office/drawing/2014/main" id="{8A2B546E-AA3B-8FB3-C11E-E6D8B72316B3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5"/>
          <p:cNvSpPr txBox="1"/>
          <p:nvPr/>
        </p:nvSpPr>
        <p:spPr>
          <a:xfrm>
            <a:off x="594154" y="779971"/>
            <a:ext cx="5894832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4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O5</a:t>
            </a:r>
            <a:r>
              <a:rPr lang="en" sz="18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   </a:t>
            </a:r>
            <a:r>
              <a:rPr lang="en" sz="4000" dirty="0">
                <a:solidFill>
                  <a:schemeClr val="tx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  <a:endParaRPr sz="1800" dirty="0">
              <a:solidFill>
                <a:schemeClr val="tx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0" name="Google Shape;1765;p35">
            <a:extLst>
              <a:ext uri="{FF2B5EF4-FFF2-40B4-BE49-F238E27FC236}">
                <a16:creationId xmlns:a16="http://schemas.microsoft.com/office/drawing/2014/main" id="{9034E726-C37A-39B8-3A8E-2118189FFD81}"/>
              </a:ext>
            </a:extLst>
          </p:cNvPr>
          <p:cNvSpPr txBox="1"/>
          <p:nvPr/>
        </p:nvSpPr>
        <p:spPr>
          <a:xfrm>
            <a:off x="779077" y="3174385"/>
            <a:ext cx="3171285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Learning Outcomes :</a:t>
            </a:r>
            <a:endParaRPr sz="18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2" name="Google Shape;2126;p52">
            <a:extLst>
              <a:ext uri="{FF2B5EF4-FFF2-40B4-BE49-F238E27FC236}">
                <a16:creationId xmlns:a16="http://schemas.microsoft.com/office/drawing/2014/main" id="{B8312D2F-DD43-2BC2-AFC6-BC2F4F3CFC43}"/>
              </a:ext>
            </a:extLst>
          </p:cNvPr>
          <p:cNvGrpSpPr/>
          <p:nvPr/>
        </p:nvGrpSpPr>
        <p:grpSpPr>
          <a:xfrm>
            <a:off x="1055163" y="275149"/>
            <a:ext cx="7341871" cy="838344"/>
            <a:chOff x="6336019" y="3733725"/>
            <a:chExt cx="2566206" cy="351310"/>
          </a:xfrm>
        </p:grpSpPr>
        <p:sp>
          <p:nvSpPr>
            <p:cNvPr id="3" name="Google Shape;2127;p52">
              <a:extLst>
                <a:ext uri="{FF2B5EF4-FFF2-40B4-BE49-F238E27FC236}">
                  <a16:creationId xmlns:a16="http://schemas.microsoft.com/office/drawing/2014/main" id="{D30D1DCC-B940-81F4-9516-70BD6E5B8CB3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28;p52">
              <a:extLst>
                <a:ext uri="{FF2B5EF4-FFF2-40B4-BE49-F238E27FC236}">
                  <a16:creationId xmlns:a16="http://schemas.microsoft.com/office/drawing/2014/main" id="{C257F0AF-16FA-84FF-7F4B-13E85EDFB30D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29;p52">
              <a:extLst>
                <a:ext uri="{FF2B5EF4-FFF2-40B4-BE49-F238E27FC236}">
                  <a16:creationId xmlns:a16="http://schemas.microsoft.com/office/drawing/2014/main" id="{216693A5-957C-A246-CB9B-CEF30092E01B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30;p52">
              <a:extLst>
                <a:ext uri="{FF2B5EF4-FFF2-40B4-BE49-F238E27FC236}">
                  <a16:creationId xmlns:a16="http://schemas.microsoft.com/office/drawing/2014/main" id="{429F14B6-6CF5-31BF-D130-CF6920A2C72D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765;p35">
            <a:extLst>
              <a:ext uri="{FF2B5EF4-FFF2-40B4-BE49-F238E27FC236}">
                <a16:creationId xmlns:a16="http://schemas.microsoft.com/office/drawing/2014/main" id="{18BF293A-EDB2-4CE2-1289-1F51D5CEC7B5}"/>
              </a:ext>
            </a:extLst>
          </p:cNvPr>
          <p:cNvSpPr txBox="1"/>
          <p:nvPr/>
        </p:nvSpPr>
        <p:spPr>
          <a:xfrm>
            <a:off x="0" y="1236966"/>
            <a:ext cx="2825296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Summary :</a:t>
            </a:r>
            <a:endParaRPr sz="1800" dirty="0">
              <a:solidFill>
                <a:schemeClr val="bg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DDF1B-E580-66F7-4981-6538A112F11F}"/>
              </a:ext>
            </a:extLst>
          </p:cNvPr>
          <p:cNvSpPr txBox="1"/>
          <p:nvPr/>
        </p:nvSpPr>
        <p:spPr>
          <a:xfrm>
            <a:off x="1003954" y="1486554"/>
            <a:ext cx="6286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Developed a comprehensive tool for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PDF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Utilized modern NLP and machine learning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Demonstrated practical application and benefits.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551D7F1-BEF7-ADE9-7285-E3FC27AB5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597" y="3444868"/>
            <a:ext cx="721543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Gained experience in integrating various technologies.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Learned about the challenges and solutions in NLP and AI projects.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8C632-2064-4EC9-7D2E-FC6F0B145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1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45"/>
          <p:cNvSpPr txBox="1">
            <a:spLocks noGrp="1"/>
          </p:cNvSpPr>
          <p:nvPr>
            <p:ph type="title"/>
          </p:nvPr>
        </p:nvSpPr>
        <p:spPr>
          <a:xfrm>
            <a:off x="-41276" y="225456"/>
            <a:ext cx="918527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2"/>
                </a:solidFill>
              </a:rPr>
              <a:t>THANKS !</a:t>
            </a:r>
            <a:endParaRPr sz="4800" dirty="0"/>
          </a:p>
        </p:txBody>
      </p:sp>
      <p:sp>
        <p:nvSpPr>
          <p:cNvPr id="1963" name="Google Shape;1963;p45"/>
          <p:cNvSpPr txBox="1">
            <a:spLocks noGrp="1"/>
          </p:cNvSpPr>
          <p:nvPr>
            <p:ph type="subTitle" idx="1"/>
          </p:nvPr>
        </p:nvSpPr>
        <p:spPr>
          <a:xfrm>
            <a:off x="1036745" y="2815689"/>
            <a:ext cx="2654898" cy="35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parth.garg</a:t>
            </a:r>
            <a:r>
              <a:rPr lang="en" dirty="0"/>
              <a:t>_cs.h23@gla.ac.in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86" name="Google Shape;19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775" y="114671"/>
            <a:ext cx="1777900" cy="177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7" name="Google Shape;1987;p45"/>
          <p:cNvGrpSpPr/>
          <p:nvPr/>
        </p:nvGrpSpPr>
        <p:grpSpPr>
          <a:xfrm>
            <a:off x="151441" y="2012591"/>
            <a:ext cx="232200" cy="1161360"/>
            <a:chOff x="7789165" y="629500"/>
            <a:chExt cx="232200" cy="1161360"/>
          </a:xfrm>
        </p:grpSpPr>
        <p:sp>
          <p:nvSpPr>
            <p:cNvPr id="1988" name="Google Shape;1988;p45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13019;p64">
            <a:extLst>
              <a:ext uri="{FF2B5EF4-FFF2-40B4-BE49-F238E27FC236}">
                <a16:creationId xmlns:a16="http://schemas.microsoft.com/office/drawing/2014/main" id="{CDFE2F1F-A0A9-56F8-6D84-364019640491}"/>
              </a:ext>
            </a:extLst>
          </p:cNvPr>
          <p:cNvGrpSpPr/>
          <p:nvPr/>
        </p:nvGrpSpPr>
        <p:grpSpPr>
          <a:xfrm>
            <a:off x="544015" y="2419938"/>
            <a:ext cx="346056" cy="345674"/>
            <a:chOff x="3752358" y="3817349"/>
            <a:chExt cx="346056" cy="345674"/>
          </a:xfrm>
        </p:grpSpPr>
        <p:sp>
          <p:nvSpPr>
            <p:cNvPr id="3" name="Google Shape;13020;p64">
              <a:extLst>
                <a:ext uri="{FF2B5EF4-FFF2-40B4-BE49-F238E27FC236}">
                  <a16:creationId xmlns:a16="http://schemas.microsoft.com/office/drawing/2014/main" id="{8A7D8E64-A763-2F2F-A6A7-5FD7280588F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021;p64">
              <a:extLst>
                <a:ext uri="{FF2B5EF4-FFF2-40B4-BE49-F238E27FC236}">
                  <a16:creationId xmlns:a16="http://schemas.microsoft.com/office/drawing/2014/main" id="{23738A5D-83B4-8F26-20E9-7F0C9E85CE4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022;p64">
              <a:extLst>
                <a:ext uri="{FF2B5EF4-FFF2-40B4-BE49-F238E27FC236}">
                  <a16:creationId xmlns:a16="http://schemas.microsoft.com/office/drawing/2014/main" id="{2CB6741C-1102-7B18-88EF-B58D2C7F216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023;p64">
              <a:extLst>
                <a:ext uri="{FF2B5EF4-FFF2-40B4-BE49-F238E27FC236}">
                  <a16:creationId xmlns:a16="http://schemas.microsoft.com/office/drawing/2014/main" id="{8FC8AD85-0C0E-397B-7307-B46C6E1CF1E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3035;p64">
            <a:extLst>
              <a:ext uri="{FF2B5EF4-FFF2-40B4-BE49-F238E27FC236}">
                <a16:creationId xmlns:a16="http://schemas.microsoft.com/office/drawing/2014/main" id="{E7562CD1-24E5-0D35-9389-095CD76AF15E}"/>
              </a:ext>
            </a:extLst>
          </p:cNvPr>
          <p:cNvGrpSpPr/>
          <p:nvPr/>
        </p:nvGrpSpPr>
        <p:grpSpPr>
          <a:xfrm>
            <a:off x="562534" y="1992437"/>
            <a:ext cx="346024" cy="345674"/>
            <a:chOff x="4650919" y="3817349"/>
            <a:chExt cx="346024" cy="345674"/>
          </a:xfrm>
        </p:grpSpPr>
        <p:sp>
          <p:nvSpPr>
            <p:cNvPr id="8" name="Google Shape;13036;p64">
              <a:extLst>
                <a:ext uri="{FF2B5EF4-FFF2-40B4-BE49-F238E27FC236}">
                  <a16:creationId xmlns:a16="http://schemas.microsoft.com/office/drawing/2014/main" id="{E6CE588E-AE68-6559-12E3-158D80F6B0B0}"/>
                </a:ext>
              </a:extLst>
            </p:cNvPr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37;p64">
              <a:extLst>
                <a:ext uri="{FF2B5EF4-FFF2-40B4-BE49-F238E27FC236}">
                  <a16:creationId xmlns:a16="http://schemas.microsoft.com/office/drawing/2014/main" id="{F6F35BF2-1314-1052-112A-E77F39CF1088}"/>
                </a:ext>
              </a:extLst>
            </p:cNvPr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38;p64">
              <a:extLst>
                <a:ext uri="{FF2B5EF4-FFF2-40B4-BE49-F238E27FC236}">
                  <a16:creationId xmlns:a16="http://schemas.microsoft.com/office/drawing/2014/main" id="{DA7C37C2-B9D1-3B8C-7F44-1FFD6BC3548F}"/>
                </a:ext>
              </a:extLst>
            </p:cNvPr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3118;p64">
            <a:extLst>
              <a:ext uri="{FF2B5EF4-FFF2-40B4-BE49-F238E27FC236}">
                <a16:creationId xmlns:a16="http://schemas.microsoft.com/office/drawing/2014/main" id="{FB6AE198-EBEB-D0F4-120A-86EB803527E1}"/>
              </a:ext>
            </a:extLst>
          </p:cNvPr>
          <p:cNvGrpSpPr/>
          <p:nvPr/>
        </p:nvGrpSpPr>
        <p:grpSpPr>
          <a:xfrm>
            <a:off x="524735" y="2854441"/>
            <a:ext cx="357037" cy="357005"/>
            <a:chOff x="6533281" y="3351230"/>
            <a:chExt cx="357037" cy="357005"/>
          </a:xfrm>
        </p:grpSpPr>
        <p:sp>
          <p:nvSpPr>
            <p:cNvPr id="12" name="Google Shape;13119;p64">
              <a:extLst>
                <a:ext uri="{FF2B5EF4-FFF2-40B4-BE49-F238E27FC236}">
                  <a16:creationId xmlns:a16="http://schemas.microsoft.com/office/drawing/2014/main" id="{7D3B8E8D-2343-8294-C381-20647CDF34D2}"/>
                </a:ext>
              </a:extLst>
            </p:cNvPr>
            <p:cNvSpPr/>
            <p:nvPr/>
          </p:nvSpPr>
          <p:spPr>
            <a:xfrm>
              <a:off x="6533281" y="3351230"/>
              <a:ext cx="357037" cy="357005"/>
            </a:xfrm>
            <a:custGeom>
              <a:avLst/>
              <a:gdLst/>
              <a:ahLst/>
              <a:cxnLst/>
              <a:rect l="l" t="t" r="r" b="b"/>
              <a:pathLst>
                <a:path w="11217" h="11216" extrusionOk="0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20;p64">
              <a:extLst>
                <a:ext uri="{FF2B5EF4-FFF2-40B4-BE49-F238E27FC236}">
                  <a16:creationId xmlns:a16="http://schemas.microsoft.com/office/drawing/2014/main" id="{63204897-CF3C-EA92-90A8-7176AB208793}"/>
                </a:ext>
              </a:extLst>
            </p:cNvPr>
            <p:cNvSpPr/>
            <p:nvPr/>
          </p:nvSpPr>
          <p:spPr>
            <a:xfrm>
              <a:off x="6570427" y="3388344"/>
              <a:ext cx="282364" cy="282396"/>
            </a:xfrm>
            <a:custGeom>
              <a:avLst/>
              <a:gdLst/>
              <a:ahLst/>
              <a:cxnLst/>
              <a:rect l="l" t="t" r="r" b="b"/>
              <a:pathLst>
                <a:path w="8871" h="8872" extrusionOk="0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21;p64">
              <a:extLst>
                <a:ext uri="{FF2B5EF4-FFF2-40B4-BE49-F238E27FC236}">
                  <a16:creationId xmlns:a16="http://schemas.microsoft.com/office/drawing/2014/main" id="{0BB9955C-1430-F722-4B4B-C9E8B7038CE1}"/>
                </a:ext>
              </a:extLst>
            </p:cNvPr>
            <p:cNvSpPr/>
            <p:nvPr/>
          </p:nvSpPr>
          <p:spPr>
            <a:xfrm>
              <a:off x="6676166" y="3494083"/>
              <a:ext cx="71267" cy="71299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B322FBB-9F10-2EC4-98E5-6E40A9E9352C}"/>
              </a:ext>
            </a:extLst>
          </p:cNvPr>
          <p:cNvSpPr/>
          <p:nvPr/>
        </p:nvSpPr>
        <p:spPr>
          <a:xfrm>
            <a:off x="0" y="3919728"/>
            <a:ext cx="9144000" cy="6480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2"/>
                </a:solidFill>
              </a:rPr>
              <a:t>Do you have any questions?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2A6FF-D0D1-3F8D-9FF7-836C979E52C6}"/>
              </a:ext>
            </a:extLst>
          </p:cNvPr>
          <p:cNvSpPr txBox="1"/>
          <p:nvPr/>
        </p:nvSpPr>
        <p:spPr>
          <a:xfrm>
            <a:off x="1025945" y="2431834"/>
            <a:ext cx="5109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https://www.linkedin.com/in/parth-garg-336695289/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89FB3-9A32-ECFB-8BCC-2E8CA02085D9}"/>
              </a:ext>
            </a:extLst>
          </p:cNvPr>
          <p:cNvSpPr txBox="1"/>
          <p:nvPr/>
        </p:nvSpPr>
        <p:spPr>
          <a:xfrm>
            <a:off x="1024663" y="2012474"/>
            <a:ext cx="162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+91 78500 56007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47C9F7-DE9C-FAC0-B287-D38B496E5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6"/>
          <p:cNvSpPr txBox="1">
            <a:spLocks noGrp="1"/>
          </p:cNvSpPr>
          <p:nvPr>
            <p:ph type="ctrTitle"/>
          </p:nvPr>
        </p:nvSpPr>
        <p:spPr>
          <a:xfrm>
            <a:off x="137787" y="1786190"/>
            <a:ext cx="5281706" cy="1259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PDF</a:t>
            </a:r>
            <a:r>
              <a:rPr lang="en" dirty="0"/>
              <a:t>  Analyzer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81" name="Google Shape;1581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245" t="-10" r="53440"/>
          <a:stretch/>
        </p:blipFill>
        <p:spPr>
          <a:xfrm flipH="1">
            <a:off x="5640600" y="0"/>
            <a:ext cx="3503401" cy="5143499"/>
          </a:xfrm>
          <a:prstGeom prst="rect">
            <a:avLst/>
          </a:prstGeom>
        </p:spPr>
      </p:pic>
      <p:grpSp>
        <p:nvGrpSpPr>
          <p:cNvPr id="1582" name="Google Shape;1582;p26"/>
          <p:cNvGrpSpPr/>
          <p:nvPr/>
        </p:nvGrpSpPr>
        <p:grpSpPr>
          <a:xfrm>
            <a:off x="5176310" y="98605"/>
            <a:ext cx="333996" cy="1670384"/>
            <a:chOff x="7789165" y="629500"/>
            <a:chExt cx="232200" cy="1161360"/>
          </a:xfrm>
        </p:grpSpPr>
        <p:sp>
          <p:nvSpPr>
            <p:cNvPr id="1583" name="Google Shape;1583;p26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AA8628-A350-54D8-0A1A-31716E6E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" y="98605"/>
            <a:ext cx="509013" cy="465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8"/>
          <p:cNvSpPr txBox="1">
            <a:spLocks noGrp="1"/>
          </p:cNvSpPr>
          <p:nvPr>
            <p:ph type="title"/>
          </p:nvPr>
        </p:nvSpPr>
        <p:spPr>
          <a:xfrm>
            <a:off x="471240" y="3114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Table of contents</a:t>
            </a:r>
            <a:endParaRPr sz="2800" dirty="0"/>
          </a:p>
        </p:txBody>
      </p:sp>
      <p:sp>
        <p:nvSpPr>
          <p:cNvPr id="1611" name="Google Shape;1611;p28"/>
          <p:cNvSpPr txBox="1">
            <a:spLocks noGrp="1"/>
          </p:cNvSpPr>
          <p:nvPr>
            <p:ph type="title" idx="5"/>
          </p:nvPr>
        </p:nvSpPr>
        <p:spPr>
          <a:xfrm>
            <a:off x="1643975" y="1453550"/>
            <a:ext cx="9012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12" name="Google Shape;1612;p28"/>
          <p:cNvSpPr txBox="1">
            <a:spLocks noGrp="1"/>
          </p:cNvSpPr>
          <p:nvPr>
            <p:ph type="title" idx="6"/>
          </p:nvPr>
        </p:nvSpPr>
        <p:spPr>
          <a:xfrm>
            <a:off x="2737608" y="318519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13" name="Google Shape;1613;p28"/>
          <p:cNvSpPr txBox="1">
            <a:spLocks noGrp="1"/>
          </p:cNvSpPr>
          <p:nvPr>
            <p:ph type="title" idx="7"/>
          </p:nvPr>
        </p:nvSpPr>
        <p:spPr>
          <a:xfrm>
            <a:off x="6501705" y="141327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17" name="Google Shape;1617;p28"/>
          <p:cNvSpPr txBox="1">
            <a:spLocks noGrp="1"/>
          </p:cNvSpPr>
          <p:nvPr>
            <p:ph type="title" idx="14"/>
          </p:nvPr>
        </p:nvSpPr>
        <p:spPr>
          <a:xfrm>
            <a:off x="5099815" y="318519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18" name="Google Shape;1618;p28"/>
          <p:cNvSpPr txBox="1">
            <a:spLocks noGrp="1"/>
          </p:cNvSpPr>
          <p:nvPr>
            <p:ph type="title" idx="15"/>
          </p:nvPr>
        </p:nvSpPr>
        <p:spPr>
          <a:xfrm>
            <a:off x="3947065" y="1453550"/>
            <a:ext cx="9012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19" name="Google Shape;1619;p28"/>
          <p:cNvSpPr txBox="1">
            <a:spLocks noGrp="1"/>
          </p:cNvSpPr>
          <p:nvPr>
            <p:ph type="subTitle" idx="16"/>
          </p:nvPr>
        </p:nvSpPr>
        <p:spPr>
          <a:xfrm>
            <a:off x="941825" y="207066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620" name="Google Shape;1620;p28"/>
          <p:cNvSpPr txBox="1">
            <a:spLocks noGrp="1"/>
          </p:cNvSpPr>
          <p:nvPr>
            <p:ph type="subTitle" idx="17"/>
          </p:nvPr>
        </p:nvSpPr>
        <p:spPr>
          <a:xfrm>
            <a:off x="5688642" y="1733452"/>
            <a:ext cx="2527325" cy="9543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Implementation</a:t>
            </a:r>
            <a:endParaRPr dirty="0"/>
          </a:p>
        </p:txBody>
      </p:sp>
      <p:sp>
        <p:nvSpPr>
          <p:cNvPr id="1621" name="Google Shape;1621;p28"/>
          <p:cNvSpPr txBox="1">
            <a:spLocks noGrp="1"/>
          </p:cNvSpPr>
          <p:nvPr>
            <p:ph type="subTitle" idx="18"/>
          </p:nvPr>
        </p:nvSpPr>
        <p:spPr>
          <a:xfrm>
            <a:off x="2035458" y="385088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623" name="Google Shape;1623;p28"/>
          <p:cNvSpPr txBox="1">
            <a:spLocks noGrp="1"/>
          </p:cNvSpPr>
          <p:nvPr>
            <p:ph type="subTitle" idx="20"/>
          </p:nvPr>
        </p:nvSpPr>
        <p:spPr>
          <a:xfrm>
            <a:off x="4397665" y="3850882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624" name="Google Shape;1624;p28"/>
          <p:cNvSpPr txBox="1">
            <a:spLocks noGrp="1"/>
          </p:cNvSpPr>
          <p:nvPr>
            <p:ph type="subTitle" idx="21"/>
          </p:nvPr>
        </p:nvSpPr>
        <p:spPr>
          <a:xfrm>
            <a:off x="3244915" y="207066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F3CA2A-4AC0-6D80-CE9F-29CFCE9C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4" y="77838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6"/>
          <p:cNvSpPr txBox="1">
            <a:spLocks noGrp="1"/>
          </p:cNvSpPr>
          <p:nvPr>
            <p:ph type="ctrTitle"/>
          </p:nvPr>
        </p:nvSpPr>
        <p:spPr>
          <a:xfrm>
            <a:off x="15947" y="433096"/>
            <a:ext cx="5281706" cy="1259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Why  not  ChatGPT?</a:t>
            </a:r>
            <a:br>
              <a:rPr lang="en" sz="2400" dirty="0"/>
            </a:br>
            <a:r>
              <a:rPr lang="en" sz="2400" dirty="0"/>
              <a:t>Why create another tool?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81" name="Google Shape;1581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245" t="-10" r="53440"/>
          <a:stretch/>
        </p:blipFill>
        <p:spPr>
          <a:xfrm flipH="1">
            <a:off x="5640600" y="0"/>
            <a:ext cx="3503401" cy="5143499"/>
          </a:xfrm>
          <a:prstGeom prst="rect">
            <a:avLst/>
          </a:prstGeom>
        </p:spPr>
      </p:pic>
      <p:grpSp>
        <p:nvGrpSpPr>
          <p:cNvPr id="1582" name="Google Shape;1582;p26"/>
          <p:cNvGrpSpPr/>
          <p:nvPr/>
        </p:nvGrpSpPr>
        <p:grpSpPr>
          <a:xfrm>
            <a:off x="5176310" y="98605"/>
            <a:ext cx="333996" cy="1670384"/>
            <a:chOff x="7789165" y="629500"/>
            <a:chExt cx="232200" cy="1161360"/>
          </a:xfrm>
        </p:grpSpPr>
        <p:sp>
          <p:nvSpPr>
            <p:cNvPr id="1583" name="Google Shape;1583;p26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AA8628-A350-54D8-0A1A-31716E6E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" y="98605"/>
            <a:ext cx="509013" cy="465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65AF3-64AC-18B0-18A4-7268390EC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600" y="0"/>
            <a:ext cx="35034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4464D-111C-A7CD-FCD6-6116E84DCBE6}"/>
              </a:ext>
            </a:extLst>
          </p:cNvPr>
          <p:cNvSpPr txBox="1"/>
          <p:nvPr/>
        </p:nvSpPr>
        <p:spPr>
          <a:xfrm>
            <a:off x="161365" y="2073835"/>
            <a:ext cx="4729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1"/>
                </a:solidFill>
              </a:rPr>
              <a:t>1. Copy Pasting Articles is a tedious task in GPT.</a:t>
            </a:r>
          </a:p>
          <a:p>
            <a:pPr marL="342900" indent="-342900">
              <a:buAutoNum type="arabicPeriod"/>
            </a:pPr>
            <a:endParaRPr lang="en-IN" sz="1600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endParaRPr lang="en-IN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2. We need an aggregate knowledge base.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3. ChatGPT word limit.</a:t>
            </a:r>
          </a:p>
        </p:txBody>
      </p:sp>
    </p:spTree>
    <p:extLst>
      <p:ext uri="{BB962C8B-B14F-4D97-AF65-F5344CB8AC3E}">
        <p14:creationId xmlns:p14="http://schemas.microsoft.com/office/powerpoint/2010/main" val="3761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29"/>
          <p:cNvSpPr txBox="1">
            <a:spLocks noGrp="1"/>
          </p:cNvSpPr>
          <p:nvPr>
            <p:ph type="title"/>
          </p:nvPr>
        </p:nvSpPr>
        <p:spPr>
          <a:xfrm>
            <a:off x="2105267" y="3860675"/>
            <a:ext cx="3507854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631" name="Google Shape;1631;p29"/>
          <p:cNvSpPr txBox="1">
            <a:spLocks noGrp="1"/>
          </p:cNvSpPr>
          <p:nvPr>
            <p:ph type="title" idx="2"/>
          </p:nvPr>
        </p:nvSpPr>
        <p:spPr>
          <a:xfrm>
            <a:off x="523947" y="3860675"/>
            <a:ext cx="15120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632" name="Google Shape;1632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28467" r="10" b="11677"/>
          <a:stretch/>
        </p:blipFill>
        <p:spPr>
          <a:xfrm>
            <a:off x="0" y="0"/>
            <a:ext cx="9144003" cy="3078674"/>
          </a:xfrm>
          <a:prstGeom prst="rect">
            <a:avLst/>
          </a:prstGeom>
        </p:spPr>
      </p:pic>
      <p:grpSp>
        <p:nvGrpSpPr>
          <p:cNvPr id="1633" name="Google Shape;1633;p29"/>
          <p:cNvGrpSpPr/>
          <p:nvPr/>
        </p:nvGrpSpPr>
        <p:grpSpPr>
          <a:xfrm>
            <a:off x="222427" y="2861400"/>
            <a:ext cx="232200" cy="1161360"/>
            <a:chOff x="7789165" y="629500"/>
            <a:chExt cx="232200" cy="1161360"/>
          </a:xfrm>
        </p:grpSpPr>
        <p:sp>
          <p:nvSpPr>
            <p:cNvPr id="1634" name="Google Shape;1634;p29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4" name="Google Shape;16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4259" y="1998544"/>
            <a:ext cx="1308292" cy="166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126;p52">
            <a:extLst>
              <a:ext uri="{FF2B5EF4-FFF2-40B4-BE49-F238E27FC236}">
                <a16:creationId xmlns:a16="http://schemas.microsoft.com/office/drawing/2014/main" id="{D205B7CB-B21F-EC24-045D-01F719AAE5A6}"/>
              </a:ext>
            </a:extLst>
          </p:cNvPr>
          <p:cNvGrpSpPr/>
          <p:nvPr/>
        </p:nvGrpSpPr>
        <p:grpSpPr>
          <a:xfrm>
            <a:off x="567440" y="3790200"/>
            <a:ext cx="7445917" cy="913639"/>
            <a:chOff x="6336019" y="3733725"/>
            <a:chExt cx="2566206" cy="351310"/>
          </a:xfrm>
        </p:grpSpPr>
        <p:sp>
          <p:nvSpPr>
            <p:cNvPr id="6" name="Google Shape;2127;p52">
              <a:extLst>
                <a:ext uri="{FF2B5EF4-FFF2-40B4-BE49-F238E27FC236}">
                  <a16:creationId xmlns:a16="http://schemas.microsoft.com/office/drawing/2014/main" id="{A022AFCD-E61B-563E-2F7E-1FDFEADB8E1E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8;p52">
              <a:extLst>
                <a:ext uri="{FF2B5EF4-FFF2-40B4-BE49-F238E27FC236}">
                  <a16:creationId xmlns:a16="http://schemas.microsoft.com/office/drawing/2014/main" id="{BF460360-7BE2-05E3-3F76-B9B8FFCC1255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129;p52">
              <a:extLst>
                <a:ext uri="{FF2B5EF4-FFF2-40B4-BE49-F238E27FC236}">
                  <a16:creationId xmlns:a16="http://schemas.microsoft.com/office/drawing/2014/main" id="{D6BA3CB8-4481-610F-A4FD-7E94CD12FB61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0;p52">
              <a:extLst>
                <a:ext uri="{FF2B5EF4-FFF2-40B4-BE49-F238E27FC236}">
                  <a16:creationId xmlns:a16="http://schemas.microsoft.com/office/drawing/2014/main" id="{14832C28-6C0D-29CE-4E36-7B0F022E65C4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50" name="Google Shape;1650;p30"/>
          <p:cNvSpPr txBox="1">
            <a:spLocks noGrp="1"/>
          </p:cNvSpPr>
          <p:nvPr>
            <p:ph type="subTitle" idx="1"/>
          </p:nvPr>
        </p:nvSpPr>
        <p:spPr>
          <a:xfrm>
            <a:off x="364525" y="1272746"/>
            <a:ext cx="8223421" cy="3360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PDF Analyzer </a:t>
            </a:r>
            <a:r>
              <a:rPr lang="en-US" sz="1600" dirty="0"/>
              <a:t>is designed to: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Streamline the process of retrieving and processing multiple PDFs.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Provide insightful and comprehensive analysis using advanced techniques.</a:t>
            </a:r>
          </a:p>
          <a:p>
            <a:pPr marL="139700" indent="0"/>
            <a:endParaRPr lang="en-US" sz="1600" dirty="0"/>
          </a:p>
          <a:p>
            <a:pPr marL="139700" indent="0"/>
            <a:endParaRPr lang="en-US" sz="1600" dirty="0"/>
          </a:p>
          <a:p>
            <a:pPr marL="139700" indent="0"/>
            <a:r>
              <a:rPr lang="en-US" sz="1600" dirty="0"/>
              <a:t>This tool showcases the integration of cutting-edge technologies such as </a:t>
            </a:r>
            <a:r>
              <a:rPr lang="en-US" sz="1600" dirty="0" err="1"/>
              <a:t>Streamlit</a:t>
            </a:r>
            <a:r>
              <a:rPr lang="en-US" sz="1600" dirty="0"/>
              <a:t> for the user interface, </a:t>
            </a:r>
            <a:r>
              <a:rPr lang="en-US" sz="1600" dirty="0" err="1"/>
              <a:t>Langchain</a:t>
            </a:r>
            <a:r>
              <a:rPr lang="en-US" sz="1600" dirty="0"/>
              <a:t> and Gemini for NLP, and FAISS for efficient vector storage.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93046-A590-E17B-8F15-0CA38555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249" y="84017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31"/>
          <p:cNvSpPr txBox="1">
            <a:spLocks noGrp="1"/>
          </p:cNvSpPr>
          <p:nvPr>
            <p:ph type="title"/>
          </p:nvPr>
        </p:nvSpPr>
        <p:spPr>
          <a:xfrm>
            <a:off x="2865524" y="3471958"/>
            <a:ext cx="50820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Features</a:t>
            </a:r>
          </a:p>
        </p:txBody>
      </p:sp>
      <p:pic>
        <p:nvPicPr>
          <p:cNvPr id="1703" name="Google Shape;1703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966" b="44850"/>
          <a:stretch/>
        </p:blipFill>
        <p:spPr>
          <a:xfrm>
            <a:off x="3" y="386442"/>
            <a:ext cx="9144003" cy="2692800"/>
          </a:xfrm>
          <a:prstGeom prst="rect">
            <a:avLst/>
          </a:prstGeom>
        </p:spPr>
      </p:pic>
      <p:grpSp>
        <p:nvGrpSpPr>
          <p:cNvPr id="1713" name="Google Shape;1713;p31"/>
          <p:cNvGrpSpPr/>
          <p:nvPr/>
        </p:nvGrpSpPr>
        <p:grpSpPr>
          <a:xfrm rot="-5400000">
            <a:off x="864469" y="2636511"/>
            <a:ext cx="318811" cy="1594431"/>
            <a:chOff x="7789165" y="629500"/>
            <a:chExt cx="232200" cy="1161360"/>
          </a:xfrm>
        </p:grpSpPr>
        <p:sp>
          <p:nvSpPr>
            <p:cNvPr id="1714" name="Google Shape;1714;p31"/>
            <p:cNvSpPr/>
            <p:nvPr/>
          </p:nvSpPr>
          <p:spPr>
            <a:xfrm>
              <a:off x="7789165" y="15583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6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"/>
            <p:cNvSpPr/>
            <p:nvPr/>
          </p:nvSpPr>
          <p:spPr>
            <a:xfrm>
              <a:off x="7789165" y="12487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1"/>
            <p:cNvSpPr/>
            <p:nvPr/>
          </p:nvSpPr>
          <p:spPr>
            <a:xfrm>
              <a:off x="7789165" y="9391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3"/>
                  </a:lnTo>
                  <a:lnTo>
                    <a:pt x="322" y="487"/>
                  </a:lnTo>
                  <a:lnTo>
                    <a:pt x="195" y="613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7789165" y="629500"/>
              <a:ext cx="232200" cy="232560"/>
            </a:xfrm>
            <a:custGeom>
              <a:avLst/>
              <a:gdLst/>
              <a:ahLst/>
              <a:cxnLst/>
              <a:rect l="l" t="t" r="r" b="b"/>
              <a:pathLst>
                <a:path w="645" h="646" extrusionOk="0">
                  <a:moveTo>
                    <a:pt x="322" y="127"/>
                  </a:moveTo>
                  <a:lnTo>
                    <a:pt x="195" y="0"/>
                  </a:lnTo>
                  <a:lnTo>
                    <a:pt x="0" y="196"/>
                  </a:lnTo>
                  <a:lnTo>
                    <a:pt x="127" y="323"/>
                  </a:lnTo>
                  <a:lnTo>
                    <a:pt x="0" y="450"/>
                  </a:lnTo>
                  <a:lnTo>
                    <a:pt x="195" y="646"/>
                  </a:lnTo>
                  <a:lnTo>
                    <a:pt x="322" y="519"/>
                  </a:lnTo>
                  <a:lnTo>
                    <a:pt x="449" y="646"/>
                  </a:lnTo>
                  <a:lnTo>
                    <a:pt x="645" y="450"/>
                  </a:lnTo>
                  <a:lnTo>
                    <a:pt x="518" y="323"/>
                  </a:lnTo>
                  <a:lnTo>
                    <a:pt x="645" y="196"/>
                  </a:lnTo>
                  <a:lnTo>
                    <a:pt x="449" y="0"/>
                  </a:lnTo>
                  <a:lnTo>
                    <a:pt x="322" y="127"/>
                  </a:lnTo>
                  <a:moveTo>
                    <a:pt x="449" y="32"/>
                  </a:moveTo>
                  <a:lnTo>
                    <a:pt x="613" y="196"/>
                  </a:lnTo>
                  <a:lnTo>
                    <a:pt x="486" y="323"/>
                  </a:lnTo>
                  <a:lnTo>
                    <a:pt x="613" y="450"/>
                  </a:lnTo>
                  <a:lnTo>
                    <a:pt x="449" y="614"/>
                  </a:lnTo>
                  <a:lnTo>
                    <a:pt x="322" y="486"/>
                  </a:lnTo>
                  <a:lnTo>
                    <a:pt x="195" y="614"/>
                  </a:lnTo>
                  <a:lnTo>
                    <a:pt x="32" y="450"/>
                  </a:lnTo>
                  <a:lnTo>
                    <a:pt x="159" y="323"/>
                  </a:lnTo>
                  <a:lnTo>
                    <a:pt x="32" y="196"/>
                  </a:lnTo>
                  <a:lnTo>
                    <a:pt x="195" y="32"/>
                  </a:lnTo>
                  <a:lnTo>
                    <a:pt x="322" y="159"/>
                  </a:lnTo>
                  <a:lnTo>
                    <a:pt x="449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Google Shape;1632;p29">
            <a:extLst>
              <a:ext uri="{FF2B5EF4-FFF2-40B4-BE49-F238E27FC236}">
                <a16:creationId xmlns:a16="http://schemas.microsoft.com/office/drawing/2014/main" id="{41C64F2A-F490-205E-DE24-7C0C3CC0F7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28467" r="10" b="11677"/>
          <a:stretch/>
        </p:blipFill>
        <p:spPr>
          <a:xfrm>
            <a:off x="0" y="0"/>
            <a:ext cx="9144003" cy="3078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E37A5D-D2E7-400B-C23D-D45BEB62733D}"/>
              </a:ext>
            </a:extLst>
          </p:cNvPr>
          <p:cNvSpPr txBox="1"/>
          <p:nvPr/>
        </p:nvSpPr>
        <p:spPr>
          <a:xfrm>
            <a:off x="2534926" y="3734674"/>
            <a:ext cx="1303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O2</a:t>
            </a:r>
            <a:endParaRPr 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grpSp>
        <p:nvGrpSpPr>
          <p:cNvPr id="20" name="Google Shape;2126;p52">
            <a:extLst>
              <a:ext uri="{FF2B5EF4-FFF2-40B4-BE49-F238E27FC236}">
                <a16:creationId xmlns:a16="http://schemas.microsoft.com/office/drawing/2014/main" id="{4F080303-7821-22FC-A03F-29F00F98B523}"/>
              </a:ext>
            </a:extLst>
          </p:cNvPr>
          <p:cNvGrpSpPr/>
          <p:nvPr/>
        </p:nvGrpSpPr>
        <p:grpSpPr>
          <a:xfrm>
            <a:off x="2534926" y="3669433"/>
            <a:ext cx="6464698" cy="900573"/>
            <a:chOff x="6336019" y="3733725"/>
            <a:chExt cx="2566206" cy="351310"/>
          </a:xfrm>
        </p:grpSpPr>
        <p:sp>
          <p:nvSpPr>
            <p:cNvPr id="21" name="Google Shape;2127;p52">
              <a:extLst>
                <a:ext uri="{FF2B5EF4-FFF2-40B4-BE49-F238E27FC236}">
                  <a16:creationId xmlns:a16="http://schemas.microsoft.com/office/drawing/2014/main" id="{C4496050-7DFF-82D5-F8F7-20F61BB5A216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28;p52">
              <a:extLst>
                <a:ext uri="{FF2B5EF4-FFF2-40B4-BE49-F238E27FC236}">
                  <a16:creationId xmlns:a16="http://schemas.microsoft.com/office/drawing/2014/main" id="{A0748436-F55C-0DDE-E495-F692B5462CD5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129;p52">
              <a:extLst>
                <a:ext uri="{FF2B5EF4-FFF2-40B4-BE49-F238E27FC236}">
                  <a16:creationId xmlns:a16="http://schemas.microsoft.com/office/drawing/2014/main" id="{EE1419B7-0760-3124-405C-D478464E1265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30;p52">
              <a:extLst>
                <a:ext uri="{FF2B5EF4-FFF2-40B4-BE49-F238E27FC236}">
                  <a16:creationId xmlns:a16="http://schemas.microsoft.com/office/drawing/2014/main" id="{DB934ED4-AD7F-F0F6-B062-83455965634F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2"/>
          <p:cNvSpPr txBox="1">
            <a:spLocks noGrp="1"/>
          </p:cNvSpPr>
          <p:nvPr>
            <p:ph type="subTitle" idx="4"/>
          </p:nvPr>
        </p:nvSpPr>
        <p:spPr>
          <a:xfrm>
            <a:off x="278028" y="277819"/>
            <a:ext cx="297797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Key  Functionalities :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AC4FDC-0DF8-5561-7885-23578D0D09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01326" y="1359082"/>
            <a:ext cx="501431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PDF input for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 Splitting and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Embedding Vector Creation with FAISS.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Accurate result generation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6FD1B-C1C5-F2BB-66A6-2699A4A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427" y="77838"/>
            <a:ext cx="514075" cy="470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739" r="25739"/>
          <a:stretch/>
        </p:blipFill>
        <p:spPr>
          <a:xfrm>
            <a:off x="0" y="0"/>
            <a:ext cx="3744302" cy="5143501"/>
          </a:xfrm>
          <a:prstGeom prst="rect">
            <a:avLst/>
          </a:prstGeom>
        </p:spPr>
      </p:pic>
      <p:sp>
        <p:nvSpPr>
          <p:cNvPr id="1737" name="Google Shape;1737;p33"/>
          <p:cNvSpPr txBox="1">
            <a:spLocks noGrp="1"/>
          </p:cNvSpPr>
          <p:nvPr>
            <p:ph type="title"/>
          </p:nvPr>
        </p:nvSpPr>
        <p:spPr>
          <a:xfrm>
            <a:off x="3917297" y="2131282"/>
            <a:ext cx="5300844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dirty="0">
                <a:solidFill>
                  <a:schemeClr val="bg2"/>
                </a:solidFill>
              </a:rPr>
              <a:t>O3</a:t>
            </a:r>
            <a:r>
              <a:rPr lang="en-IN" sz="5400" dirty="0">
                <a:solidFill>
                  <a:schemeClr val="bg2"/>
                </a:solidFill>
              </a:rPr>
              <a:t>  </a:t>
            </a:r>
            <a:r>
              <a:rPr lang="en-IN" dirty="0">
                <a:solidFill>
                  <a:schemeClr val="bg2"/>
                </a:solidFill>
              </a:rPr>
              <a:t> </a:t>
            </a:r>
            <a:r>
              <a:rPr lang="en-IN" sz="4000" dirty="0">
                <a:solidFill>
                  <a:schemeClr val="tx1"/>
                </a:solidFill>
              </a:rPr>
              <a:t>Technical   Implementation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1739" name="Google Shape;17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5066" y="2131282"/>
            <a:ext cx="1308292" cy="166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228;p52">
            <a:extLst>
              <a:ext uri="{FF2B5EF4-FFF2-40B4-BE49-F238E27FC236}">
                <a16:creationId xmlns:a16="http://schemas.microsoft.com/office/drawing/2014/main" id="{64980D34-CDB4-24FB-A7BF-BE5E51892AE6}"/>
              </a:ext>
            </a:extLst>
          </p:cNvPr>
          <p:cNvGrpSpPr/>
          <p:nvPr/>
        </p:nvGrpSpPr>
        <p:grpSpPr>
          <a:xfrm>
            <a:off x="6722899" y="3879926"/>
            <a:ext cx="2167787" cy="749281"/>
            <a:chOff x="4659775" y="2072775"/>
            <a:chExt cx="74325" cy="28700"/>
          </a:xfrm>
        </p:grpSpPr>
        <p:sp>
          <p:nvSpPr>
            <p:cNvPr id="8" name="Google Shape;2229;p52">
              <a:extLst>
                <a:ext uri="{FF2B5EF4-FFF2-40B4-BE49-F238E27FC236}">
                  <a16:creationId xmlns:a16="http://schemas.microsoft.com/office/drawing/2014/main" id="{92CAFA3B-AFB0-3736-DA38-391DFE4A4A51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Google Shape;2230;p52">
              <a:extLst>
                <a:ext uri="{FF2B5EF4-FFF2-40B4-BE49-F238E27FC236}">
                  <a16:creationId xmlns:a16="http://schemas.microsoft.com/office/drawing/2014/main" id="{DA84516A-EE5E-5B07-179E-6A3DCC7DD3D6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31;p52">
              <a:extLst>
                <a:ext uri="{FF2B5EF4-FFF2-40B4-BE49-F238E27FC236}">
                  <a16:creationId xmlns:a16="http://schemas.microsoft.com/office/drawing/2014/main" id="{74AA7DF8-B72F-7D88-5F89-AF14AE0800D0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 Impact of Technology on Young People Thesis Defense by Slidesgo">
  <a:themeElements>
    <a:clrScheme name="Simple Light">
      <a:dk1>
        <a:srgbClr val="FFFFFF"/>
      </a:dk1>
      <a:lt1>
        <a:srgbClr val="04161D"/>
      </a:lt1>
      <a:dk2>
        <a:srgbClr val="99F8FF"/>
      </a:dk2>
      <a:lt2>
        <a:srgbClr val="2EB7B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389</Words>
  <Application>Microsoft Office PowerPoint</Application>
  <PresentationFormat>On-screen Show (16:9)</PresentationFormat>
  <Paragraphs>77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Nunito Light</vt:lpstr>
      <vt:lpstr>DM Sans</vt:lpstr>
      <vt:lpstr>Dela Gothic One</vt:lpstr>
      <vt:lpstr>Open Sans</vt:lpstr>
      <vt:lpstr>The Impact of Technology on Young People Thesis Defense by Slidesgo</vt:lpstr>
      <vt:lpstr>Purpose Statement :  </vt:lpstr>
      <vt:lpstr>PDF  Analyzer</vt:lpstr>
      <vt:lpstr>Table of contents</vt:lpstr>
      <vt:lpstr>Why  not  ChatGPT? Why create another tool?</vt:lpstr>
      <vt:lpstr>Introduction</vt:lpstr>
      <vt:lpstr>INTRODUCTION</vt:lpstr>
      <vt:lpstr>Features</vt:lpstr>
      <vt:lpstr>PowerPoint Presentation</vt:lpstr>
      <vt:lpstr>O3   Technical   Implementation</vt:lpstr>
      <vt:lpstr>PowerPoint Presentation</vt:lpstr>
      <vt:lpstr>PowerPoint Presentation</vt:lpstr>
      <vt:lpstr>O4  Demo    </vt:lpstr>
      <vt:lpstr>PowerPoint Presentation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Arjun Rajput</cp:lastModifiedBy>
  <cp:revision>3</cp:revision>
  <dcterms:modified xsi:type="dcterms:W3CDTF">2024-07-15T11:46:09Z</dcterms:modified>
</cp:coreProperties>
</file>